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257" r:id="rId6"/>
    <p:sldId id="291" r:id="rId7"/>
    <p:sldId id="259" r:id="rId8"/>
    <p:sldId id="402" r:id="rId9"/>
    <p:sldId id="266" r:id="rId10"/>
    <p:sldId id="260" r:id="rId11"/>
    <p:sldId id="289" r:id="rId12"/>
    <p:sldId id="305" r:id="rId13"/>
    <p:sldId id="290" r:id="rId14"/>
    <p:sldId id="306" r:id="rId15"/>
    <p:sldId id="295" r:id="rId16"/>
    <p:sldId id="307" r:id="rId17"/>
    <p:sldId id="296" r:id="rId18"/>
    <p:sldId id="308" r:id="rId19"/>
    <p:sldId id="404" r:id="rId20"/>
    <p:sldId id="405" r:id="rId21"/>
    <p:sldId id="273" r:id="rId22"/>
    <p:sldId id="294" r:id="rId23"/>
    <p:sldId id="301" r:id="rId24"/>
    <p:sldId id="298" r:id="rId25"/>
    <p:sldId id="299" r:id="rId26"/>
    <p:sldId id="300" r:id="rId27"/>
    <p:sldId id="394" r:id="rId28"/>
    <p:sldId id="3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5D1C438-8E8E-42E4-B167-5CAA5141ED34}">
          <p14:sldIdLst>
            <p14:sldId id="256"/>
            <p14:sldId id="257"/>
            <p14:sldId id="291"/>
            <p14:sldId id="259"/>
            <p14:sldId id="402"/>
            <p14:sldId id="266"/>
          </p14:sldIdLst>
        </p14:section>
        <p14:section name="Examples" id="{E6519147-B29E-4DAB-AE01-57C9AE712370}">
          <p14:sldIdLst>
            <p14:sldId id="260"/>
            <p14:sldId id="289"/>
            <p14:sldId id="305"/>
            <p14:sldId id="290"/>
            <p14:sldId id="306"/>
            <p14:sldId id="295"/>
            <p14:sldId id="307"/>
            <p14:sldId id="296"/>
            <p14:sldId id="308"/>
            <p14:sldId id="404"/>
            <p14:sldId id="405"/>
            <p14:sldId id="273"/>
          </p14:sldIdLst>
        </p14:section>
        <p14:section name="Basics" id="{33B73A68-22AD-4D86-8774-EB0562D2459E}">
          <p14:sldIdLst>
            <p14:sldId id="294"/>
            <p14:sldId id="301"/>
            <p14:sldId id="298"/>
            <p14:sldId id="299"/>
            <p14:sldId id="300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  <a:srgbClr val="10B0BA"/>
    <a:srgbClr val="808080"/>
    <a:srgbClr val="555555"/>
    <a:srgbClr val="2B2B2B"/>
    <a:srgbClr val="FF1B15"/>
    <a:srgbClr val="FFB725"/>
    <a:srgbClr val="70AD47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918" y="11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urtubise" userId="00240ab5-46a8-4031-ab8b-61076acc223c" providerId="ADAL" clId="{0A40D824-8A11-44E2-908B-E8210F5334CD}"/>
    <pc:docChg chg="delSld modSld delSection modSection">
      <pc:chgData name="Daniel Hurtubise" userId="00240ab5-46a8-4031-ab8b-61076acc223c" providerId="ADAL" clId="{0A40D824-8A11-44E2-908B-E8210F5334CD}" dt="2020-07-22T07:36:35.444" v="15"/>
      <pc:docMkLst>
        <pc:docMk/>
      </pc:docMkLst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657947189" sldId="256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954198632" sldId="257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765882846" sldId="259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556281209" sldId="260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091337313" sldId="265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397440848" sldId="266"/>
        </pc:sldMkLst>
      </pc:sldChg>
      <pc:sldChg chg="del">
        <pc:chgData name="Daniel Hurtubise" userId="00240ab5-46a8-4031-ab8b-61076acc223c" providerId="ADAL" clId="{0A40D824-8A11-44E2-908B-E8210F5334CD}" dt="2020-07-22T07:35:55.136" v="3" actId="18676"/>
        <pc:sldMkLst>
          <pc:docMk/>
          <pc:sldMk cId="4090672114" sldId="268"/>
        </pc:sldMkLst>
      </pc:sldChg>
      <pc:sldChg chg="del">
        <pc:chgData name="Daniel Hurtubise" userId="00240ab5-46a8-4031-ab8b-61076acc223c" providerId="ADAL" clId="{0A40D824-8A11-44E2-908B-E8210F5334CD}" dt="2020-07-22T07:35:38.033" v="1" actId="18676"/>
        <pc:sldMkLst>
          <pc:docMk/>
          <pc:sldMk cId="4211657914" sldId="272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522908941" sldId="273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3857286053" sldId="289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7041226" sldId="290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330732285" sldId="291"/>
        </pc:sldMkLst>
      </pc:sldChg>
      <pc:sldChg chg="del">
        <pc:chgData name="Daniel Hurtubise" userId="00240ab5-46a8-4031-ab8b-61076acc223c" providerId="ADAL" clId="{0A40D824-8A11-44E2-908B-E8210F5334CD}" dt="2020-07-22T07:35:23.761" v="0" actId="47"/>
        <pc:sldMkLst>
          <pc:docMk/>
          <pc:sldMk cId="3593389963" sldId="292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404667348" sldId="294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577554449" sldId="295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526874973" sldId="296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462180634" sldId="298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769209118" sldId="299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494259128" sldId="300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3179203625" sldId="301"/>
        </pc:sldMkLst>
      </pc:sldChg>
      <pc:sldChg chg="del">
        <pc:chgData name="Daniel Hurtubise" userId="00240ab5-46a8-4031-ab8b-61076acc223c" providerId="ADAL" clId="{0A40D824-8A11-44E2-908B-E8210F5334CD}" dt="2020-07-22T07:36:21.238" v="13" actId="18676"/>
        <pc:sldMkLst>
          <pc:docMk/>
          <pc:sldMk cId="4209480942" sldId="302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4280372062" sldId="305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359455359" sldId="306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760424822" sldId="307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978575779" sldId="308"/>
        </pc:sldMkLst>
      </pc:sldChg>
      <pc:sldChg chg="del">
        <pc:chgData name="Daniel Hurtubise" userId="00240ab5-46a8-4031-ab8b-61076acc223c" providerId="ADAL" clId="{0A40D824-8A11-44E2-908B-E8210F5334CD}" dt="2020-07-22T07:35:38.033" v="1" actId="18676"/>
        <pc:sldMkLst>
          <pc:docMk/>
          <pc:sldMk cId="479343699" sldId="310"/>
        </pc:sldMkLst>
      </pc:sldChg>
      <pc:sldChg chg="del">
        <pc:chgData name="Daniel Hurtubise" userId="00240ab5-46a8-4031-ab8b-61076acc223c" providerId="ADAL" clId="{0A40D824-8A11-44E2-908B-E8210F5334CD}" dt="2020-07-22T07:35:55.136" v="3" actId="18676"/>
        <pc:sldMkLst>
          <pc:docMk/>
          <pc:sldMk cId="3331983888" sldId="313"/>
        </pc:sldMkLst>
      </pc:sldChg>
      <pc:sldChg chg="del">
        <pc:chgData name="Daniel Hurtubise" userId="00240ab5-46a8-4031-ab8b-61076acc223c" providerId="ADAL" clId="{0A40D824-8A11-44E2-908B-E8210F5334CD}" dt="2020-07-22T07:35:38.033" v="1" actId="18676"/>
        <pc:sldMkLst>
          <pc:docMk/>
          <pc:sldMk cId="1032379232" sldId="318"/>
        </pc:sldMkLst>
      </pc:sldChg>
      <pc:sldChg chg="del">
        <pc:chgData name="Daniel Hurtubise" userId="00240ab5-46a8-4031-ab8b-61076acc223c" providerId="ADAL" clId="{0A40D824-8A11-44E2-908B-E8210F5334CD}" dt="2020-07-22T07:35:55.136" v="3" actId="18676"/>
        <pc:sldMkLst>
          <pc:docMk/>
          <pc:sldMk cId="949096110" sldId="319"/>
        </pc:sldMkLst>
      </pc:sldChg>
      <pc:sldChg chg="del">
        <pc:chgData name="Daniel Hurtubise" userId="00240ab5-46a8-4031-ab8b-61076acc223c" providerId="ADAL" clId="{0A40D824-8A11-44E2-908B-E8210F5334CD}" dt="2020-07-22T07:36:21.238" v="13" actId="18676"/>
        <pc:sldMkLst>
          <pc:docMk/>
          <pc:sldMk cId="97336918" sldId="320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2462130075" sldId="321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457812708" sldId="322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186267560" sldId="323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1726645644" sldId="326"/>
        </pc:sldMkLst>
      </pc:sldChg>
      <pc:sldChg chg="del">
        <pc:chgData name="Daniel Hurtubise" userId="00240ab5-46a8-4031-ab8b-61076acc223c" providerId="ADAL" clId="{0A40D824-8A11-44E2-908B-E8210F5334CD}" dt="2020-07-22T07:36:21.238" v="13" actId="18676"/>
        <pc:sldMkLst>
          <pc:docMk/>
          <pc:sldMk cId="2594196218" sldId="353"/>
        </pc:sldMkLst>
      </pc:sldChg>
      <pc:sldChg chg="del">
        <pc:chgData name="Daniel Hurtubise" userId="00240ab5-46a8-4031-ab8b-61076acc223c" providerId="ADAL" clId="{0A40D824-8A11-44E2-908B-E8210F5334CD}" dt="2020-07-22T07:36:19.479" v="12" actId="18676"/>
        <pc:sldMkLst>
          <pc:docMk/>
          <pc:sldMk cId="611601984" sldId="357"/>
        </pc:sldMkLst>
      </pc:sldChg>
      <pc:sldChg chg="del">
        <pc:chgData name="Daniel Hurtubise" userId="00240ab5-46a8-4031-ab8b-61076acc223c" providerId="ADAL" clId="{0A40D824-8A11-44E2-908B-E8210F5334CD}" dt="2020-07-22T07:36:19.479" v="12" actId="18676"/>
        <pc:sldMkLst>
          <pc:docMk/>
          <pc:sldMk cId="1824986623" sldId="358"/>
        </pc:sldMkLst>
      </pc:sldChg>
      <pc:sldChg chg="del">
        <pc:chgData name="Daniel Hurtubise" userId="00240ab5-46a8-4031-ab8b-61076acc223c" providerId="ADAL" clId="{0A40D824-8A11-44E2-908B-E8210F5334CD}" dt="2020-07-22T07:36:19.479" v="12" actId="18676"/>
        <pc:sldMkLst>
          <pc:docMk/>
          <pc:sldMk cId="2766213742" sldId="360"/>
        </pc:sldMkLst>
      </pc:sldChg>
      <pc:sldChg chg="del">
        <pc:chgData name="Daniel Hurtubise" userId="00240ab5-46a8-4031-ab8b-61076acc223c" providerId="ADAL" clId="{0A40D824-8A11-44E2-908B-E8210F5334CD}" dt="2020-07-22T07:36:14.455" v="10" actId="18676"/>
        <pc:sldMkLst>
          <pc:docMk/>
          <pc:sldMk cId="2352944234" sldId="361"/>
        </pc:sldMkLst>
      </pc:sldChg>
      <pc:sldChg chg="del">
        <pc:chgData name="Daniel Hurtubise" userId="00240ab5-46a8-4031-ab8b-61076acc223c" providerId="ADAL" clId="{0A40D824-8A11-44E2-908B-E8210F5334CD}" dt="2020-07-22T07:36:14.455" v="10" actId="18676"/>
        <pc:sldMkLst>
          <pc:docMk/>
          <pc:sldMk cId="667202698" sldId="362"/>
        </pc:sldMkLst>
      </pc:sldChg>
      <pc:sldChg chg="del">
        <pc:chgData name="Daniel Hurtubise" userId="00240ab5-46a8-4031-ab8b-61076acc223c" providerId="ADAL" clId="{0A40D824-8A11-44E2-908B-E8210F5334CD}" dt="2020-07-22T07:36:14.455" v="10" actId="18676"/>
        <pc:sldMkLst>
          <pc:docMk/>
          <pc:sldMk cId="1664645061" sldId="363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3661150902" sldId="364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3317938865" sldId="365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1760073591" sldId="366"/>
        </pc:sldMkLst>
      </pc:sldChg>
      <pc:sldChg chg="del">
        <pc:chgData name="Daniel Hurtubise" userId="00240ab5-46a8-4031-ab8b-61076acc223c" providerId="ADAL" clId="{0A40D824-8A11-44E2-908B-E8210F5334CD}" dt="2020-07-22T07:36:14.455" v="10" actId="18676"/>
        <pc:sldMkLst>
          <pc:docMk/>
          <pc:sldMk cId="3347174647" sldId="367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232552248" sldId="368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616921891" sldId="370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3806736783" sldId="371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2221230215" sldId="372"/>
        </pc:sldMkLst>
      </pc:sldChg>
      <pc:sldChg chg="del">
        <pc:chgData name="Daniel Hurtubise" userId="00240ab5-46a8-4031-ab8b-61076acc223c" providerId="ADAL" clId="{0A40D824-8A11-44E2-908B-E8210F5334CD}" dt="2020-07-22T07:36:17.160" v="11" actId="18676"/>
        <pc:sldMkLst>
          <pc:docMk/>
          <pc:sldMk cId="3459913304" sldId="373"/>
        </pc:sldMkLst>
      </pc:sldChg>
      <pc:sldChg chg="del">
        <pc:chgData name="Daniel Hurtubise" userId="00240ab5-46a8-4031-ab8b-61076acc223c" providerId="ADAL" clId="{0A40D824-8A11-44E2-908B-E8210F5334CD}" dt="2020-07-22T07:36:12.724" v="9" actId="18676"/>
        <pc:sldMkLst>
          <pc:docMk/>
          <pc:sldMk cId="2253018826" sldId="374"/>
        </pc:sldMkLst>
      </pc:sldChg>
      <pc:sldChg chg="del">
        <pc:chgData name="Daniel Hurtubise" userId="00240ab5-46a8-4031-ab8b-61076acc223c" providerId="ADAL" clId="{0A40D824-8A11-44E2-908B-E8210F5334CD}" dt="2020-07-22T07:36:12.724" v="9" actId="18676"/>
        <pc:sldMkLst>
          <pc:docMk/>
          <pc:sldMk cId="1267130977" sldId="375"/>
        </pc:sldMkLst>
      </pc:sldChg>
      <pc:sldChg chg="del">
        <pc:chgData name="Daniel Hurtubise" userId="00240ab5-46a8-4031-ab8b-61076acc223c" providerId="ADAL" clId="{0A40D824-8A11-44E2-908B-E8210F5334CD}" dt="2020-07-22T07:36:12.724" v="9" actId="18676"/>
        <pc:sldMkLst>
          <pc:docMk/>
          <pc:sldMk cId="3916295539" sldId="376"/>
        </pc:sldMkLst>
      </pc:sldChg>
      <pc:sldChg chg="del">
        <pc:chgData name="Daniel Hurtubise" userId="00240ab5-46a8-4031-ab8b-61076acc223c" providerId="ADAL" clId="{0A40D824-8A11-44E2-908B-E8210F5334CD}" dt="2020-07-22T07:36:12.724" v="9" actId="18676"/>
        <pc:sldMkLst>
          <pc:docMk/>
          <pc:sldMk cId="3945855141" sldId="377"/>
        </pc:sldMkLst>
      </pc:sldChg>
      <pc:sldChg chg="del">
        <pc:chgData name="Daniel Hurtubise" userId="00240ab5-46a8-4031-ab8b-61076acc223c" providerId="ADAL" clId="{0A40D824-8A11-44E2-908B-E8210F5334CD}" dt="2020-07-22T07:36:11.128" v="8" actId="18676"/>
        <pc:sldMkLst>
          <pc:docMk/>
          <pc:sldMk cId="66562872" sldId="378"/>
        </pc:sldMkLst>
      </pc:sldChg>
      <pc:sldChg chg="del">
        <pc:chgData name="Daniel Hurtubise" userId="00240ab5-46a8-4031-ab8b-61076acc223c" providerId="ADAL" clId="{0A40D824-8A11-44E2-908B-E8210F5334CD}" dt="2020-07-22T07:36:11.128" v="8" actId="18676"/>
        <pc:sldMkLst>
          <pc:docMk/>
          <pc:sldMk cId="2695361627" sldId="379"/>
        </pc:sldMkLst>
      </pc:sldChg>
      <pc:sldChg chg="del">
        <pc:chgData name="Daniel Hurtubise" userId="00240ab5-46a8-4031-ab8b-61076acc223c" providerId="ADAL" clId="{0A40D824-8A11-44E2-908B-E8210F5334CD}" dt="2020-07-22T07:36:11.128" v="8" actId="18676"/>
        <pc:sldMkLst>
          <pc:docMk/>
          <pc:sldMk cId="4062900282" sldId="380"/>
        </pc:sldMkLst>
      </pc:sldChg>
      <pc:sldChg chg="del">
        <pc:chgData name="Daniel Hurtubise" userId="00240ab5-46a8-4031-ab8b-61076acc223c" providerId="ADAL" clId="{0A40D824-8A11-44E2-908B-E8210F5334CD}" dt="2020-07-22T07:36:11.128" v="8" actId="18676"/>
        <pc:sldMkLst>
          <pc:docMk/>
          <pc:sldMk cId="114971481" sldId="381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639871172" sldId="382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2152844422" sldId="385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4291113304" sldId="386"/>
        </pc:sldMkLst>
      </pc:sldChg>
      <pc:sldChg chg="del">
        <pc:chgData name="Daniel Hurtubise" userId="00240ab5-46a8-4031-ab8b-61076acc223c" providerId="ADAL" clId="{0A40D824-8A11-44E2-908B-E8210F5334CD}" dt="2020-07-22T07:36:09.240" v="7" actId="18676"/>
        <pc:sldMkLst>
          <pc:docMk/>
          <pc:sldMk cId="1582071414" sldId="387"/>
        </pc:sldMkLst>
      </pc:sldChg>
      <pc:sldChg chg="del">
        <pc:chgData name="Daniel Hurtubise" userId="00240ab5-46a8-4031-ab8b-61076acc223c" providerId="ADAL" clId="{0A40D824-8A11-44E2-908B-E8210F5334CD}" dt="2020-07-22T07:36:09.240" v="7" actId="18676"/>
        <pc:sldMkLst>
          <pc:docMk/>
          <pc:sldMk cId="1361609650" sldId="388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80662036" sldId="389"/>
        </pc:sldMkLst>
      </pc:sldChg>
      <pc:sldChg chg="del">
        <pc:chgData name="Daniel Hurtubise" userId="00240ab5-46a8-4031-ab8b-61076acc223c" providerId="ADAL" clId="{0A40D824-8A11-44E2-908B-E8210F5334CD}" dt="2020-07-22T07:36:09.240" v="7" actId="18676"/>
        <pc:sldMkLst>
          <pc:docMk/>
          <pc:sldMk cId="4033893839" sldId="390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3365904380" sldId="392"/>
        </pc:sldMkLst>
      </pc:sldChg>
      <pc:sldChg chg="del">
        <pc:chgData name="Daniel Hurtubise" userId="00240ab5-46a8-4031-ab8b-61076acc223c" providerId="ADAL" clId="{0A40D824-8A11-44E2-908B-E8210F5334CD}" dt="2020-07-22T07:36:09.240" v="7" actId="18676"/>
        <pc:sldMkLst>
          <pc:docMk/>
          <pc:sldMk cId="1893125999" sldId="393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3177604958" sldId="394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828919481" sldId="395"/>
        </pc:sldMkLst>
      </pc:sldChg>
      <pc:sldChg chg="del">
        <pc:chgData name="Daniel Hurtubise" userId="00240ab5-46a8-4031-ab8b-61076acc223c" providerId="ADAL" clId="{0A40D824-8A11-44E2-908B-E8210F5334CD}" dt="2020-07-22T07:36:04.437" v="5" actId="18676"/>
        <pc:sldMkLst>
          <pc:docMk/>
          <pc:sldMk cId="2774659549" sldId="396"/>
        </pc:sldMkLst>
      </pc:sldChg>
      <pc:sldChg chg="del">
        <pc:chgData name="Daniel Hurtubise" userId="00240ab5-46a8-4031-ab8b-61076acc223c" providerId="ADAL" clId="{0A40D824-8A11-44E2-908B-E8210F5334CD}" dt="2020-07-22T07:36:04.437" v="5" actId="18676"/>
        <pc:sldMkLst>
          <pc:docMk/>
          <pc:sldMk cId="1929771384" sldId="397"/>
        </pc:sldMkLst>
      </pc:sldChg>
      <pc:sldChg chg="del">
        <pc:chgData name="Daniel Hurtubise" userId="00240ab5-46a8-4031-ab8b-61076acc223c" providerId="ADAL" clId="{0A40D824-8A11-44E2-908B-E8210F5334CD}" dt="2020-07-22T07:36:04.437" v="5" actId="18676"/>
        <pc:sldMkLst>
          <pc:docMk/>
          <pc:sldMk cId="2411581483" sldId="398"/>
        </pc:sldMkLst>
      </pc:sldChg>
      <pc:sldChg chg="del">
        <pc:chgData name="Daniel Hurtubise" userId="00240ab5-46a8-4031-ab8b-61076acc223c" providerId="ADAL" clId="{0A40D824-8A11-44E2-908B-E8210F5334CD}" dt="2020-07-22T07:36:04.437" v="5" actId="18676"/>
        <pc:sldMkLst>
          <pc:docMk/>
          <pc:sldMk cId="3670395439" sldId="399"/>
        </pc:sldMkLst>
      </pc:sldChg>
      <pc:sldChg chg="del">
        <pc:chgData name="Daniel Hurtubise" userId="00240ab5-46a8-4031-ab8b-61076acc223c" providerId="ADAL" clId="{0A40D824-8A11-44E2-908B-E8210F5334CD}" dt="2020-07-22T07:35:59.858" v="4" actId="18676"/>
        <pc:sldMkLst>
          <pc:docMk/>
          <pc:sldMk cId="3458920484" sldId="400"/>
        </pc:sldMkLst>
      </pc:sldChg>
      <pc:sldChg chg="del">
        <pc:chgData name="Daniel Hurtubise" userId="00240ab5-46a8-4031-ab8b-61076acc223c" providerId="ADAL" clId="{0A40D824-8A11-44E2-908B-E8210F5334CD}" dt="2020-07-22T07:35:59.858" v="4" actId="18676"/>
        <pc:sldMkLst>
          <pc:docMk/>
          <pc:sldMk cId="1132459459" sldId="401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563285758" sldId="402"/>
        </pc:sldMkLst>
      </pc:sldChg>
      <pc:sldChg chg="del">
        <pc:chgData name="Daniel Hurtubise" userId="00240ab5-46a8-4031-ab8b-61076acc223c" providerId="ADAL" clId="{0A40D824-8A11-44E2-908B-E8210F5334CD}" dt="2020-07-22T07:35:59.858" v="4" actId="18676"/>
        <pc:sldMkLst>
          <pc:docMk/>
          <pc:sldMk cId="1007336782" sldId="403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1041438748" sldId="404"/>
        </pc:sldMkLst>
      </pc:sldChg>
      <pc:sldChg chg="modTransition">
        <pc:chgData name="Daniel Hurtubise" userId="00240ab5-46a8-4031-ab8b-61076acc223c" providerId="ADAL" clId="{0A40D824-8A11-44E2-908B-E8210F5334CD}" dt="2020-07-22T07:36:35.444" v="15"/>
        <pc:sldMkLst>
          <pc:docMk/>
          <pc:sldMk cId="2544072477" sldId="405"/>
        </pc:sldMkLst>
      </pc:sldChg>
      <pc:sldChg chg="del">
        <pc:chgData name="Daniel Hurtubise" userId="00240ab5-46a8-4031-ab8b-61076acc223c" providerId="ADAL" clId="{0A40D824-8A11-44E2-908B-E8210F5334CD}" dt="2020-07-22T07:35:59.858" v="4" actId="18676"/>
        <pc:sldMkLst>
          <pc:docMk/>
          <pc:sldMk cId="875787052" sldId="406"/>
        </pc:sldMkLst>
      </pc:sldChg>
      <pc:sldChg chg="del">
        <pc:chgData name="Daniel Hurtubise" userId="00240ab5-46a8-4031-ab8b-61076acc223c" providerId="ADAL" clId="{0A40D824-8A11-44E2-908B-E8210F5334CD}" dt="2020-07-22T07:35:55.136" v="3" actId="18676"/>
        <pc:sldMkLst>
          <pc:docMk/>
          <pc:sldMk cId="2942036892" sldId="407"/>
        </pc:sldMkLst>
      </pc:sldChg>
      <pc:sldChg chg="del">
        <pc:chgData name="Daniel Hurtubise" userId="00240ab5-46a8-4031-ab8b-61076acc223c" providerId="ADAL" clId="{0A40D824-8A11-44E2-908B-E8210F5334CD}" dt="2020-07-22T07:36:21.238" v="13" actId="18676"/>
        <pc:sldMkLst>
          <pc:docMk/>
          <pc:sldMk cId="1646879912" sldId="408"/>
        </pc:sldMkLst>
      </pc:sldChg>
      <pc:sldChg chg="del">
        <pc:chgData name="Daniel Hurtubise" userId="00240ab5-46a8-4031-ab8b-61076acc223c" providerId="ADAL" clId="{0A40D824-8A11-44E2-908B-E8210F5334CD}" dt="2020-07-22T07:36:19.479" v="12" actId="18676"/>
        <pc:sldMkLst>
          <pc:docMk/>
          <pc:sldMk cId="1263989079" sldId="409"/>
        </pc:sldMkLst>
      </pc:sldChg>
      <pc:sldChg chg="del">
        <pc:chgData name="Daniel Hurtubise" userId="00240ab5-46a8-4031-ab8b-61076acc223c" providerId="ADAL" clId="{0A40D824-8A11-44E2-908B-E8210F5334CD}" dt="2020-07-22T07:36:07.219" v="6" actId="18676"/>
        <pc:sldMkLst>
          <pc:docMk/>
          <pc:sldMk cId="159368808" sldId="410"/>
        </pc:sldMkLst>
      </pc:sldChg>
      <pc:sldChg chg="del">
        <pc:chgData name="Daniel Hurtubise" userId="00240ab5-46a8-4031-ab8b-61076acc223c" providerId="ADAL" clId="{0A40D824-8A11-44E2-908B-E8210F5334CD}" dt="2020-07-22T07:35:38.033" v="1" actId="18676"/>
        <pc:sldMkLst>
          <pc:docMk/>
          <pc:sldMk cId="4166873972" sldId="411"/>
        </pc:sldMkLst>
      </pc:sldChg>
    </pc:docChg>
  </pc:docChgLst>
  <pc:docChgLst>
    <pc:chgData name="Daniel Hurtubise" userId="00240ab5-46a8-4031-ab8b-61076acc223c" providerId="ADAL" clId="{4F070C72-2E38-4688-92EB-A9FB02BB2814}"/>
    <pc:docChg chg="undo custSel addSld delSld modSld sldOrd modMainMaster addSection delSection modSection">
      <pc:chgData name="Daniel Hurtubise" userId="00240ab5-46a8-4031-ab8b-61076acc223c" providerId="ADAL" clId="{4F070C72-2E38-4688-92EB-A9FB02BB2814}" dt="2020-07-21T09:32:30.431" v="2563" actId="20577"/>
      <pc:docMkLst>
        <pc:docMk/>
      </pc:docMkLst>
      <pc:sldChg chg="modTransition">
        <pc:chgData name="Daniel Hurtubise" userId="00240ab5-46a8-4031-ab8b-61076acc223c" providerId="ADAL" clId="{4F070C72-2E38-4688-92EB-A9FB02BB2814}" dt="2020-07-20T07:42:00.138" v="2494"/>
        <pc:sldMkLst>
          <pc:docMk/>
          <pc:sldMk cId="657947189" sldId="256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954198632" sldId="257"/>
        </pc:sldMkLst>
        <pc:spChg chg="mod">
          <ac:chgData name="Daniel Hurtubise" userId="00240ab5-46a8-4031-ab8b-61076acc223c" providerId="ADAL" clId="{4F070C72-2E38-4688-92EB-A9FB02BB2814}" dt="2020-07-13T13:41:24.193" v="1940" actId="20577"/>
          <ac:spMkLst>
            <pc:docMk/>
            <pc:sldMk cId="954198632" sldId="257"/>
            <ac:spMk id="2" creationId="{8ACDD832-D38E-4CAC-8568-DA94AC847143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765882846" sldId="259"/>
        </pc:sldMkLst>
        <pc:spChg chg="mod">
          <ac:chgData name="Daniel Hurtubise" userId="00240ab5-46a8-4031-ab8b-61076acc223c" providerId="ADAL" clId="{4F070C72-2E38-4688-92EB-A9FB02BB2814}" dt="2020-07-13T13:41:35.160" v="1948" actId="20577"/>
          <ac:spMkLst>
            <pc:docMk/>
            <pc:sldMk cId="1765882846" sldId="259"/>
            <ac:spMk id="4" creationId="{1707B6B2-664E-473C-8BB6-0FB9277F0606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556281209" sldId="260"/>
        </pc:sldMkLst>
        <pc:spChg chg="mod">
          <ac:chgData name="Daniel Hurtubise" userId="00240ab5-46a8-4031-ab8b-61076acc223c" providerId="ADAL" clId="{4F070C72-2E38-4688-92EB-A9FB02BB2814}" dt="2020-07-13T13:41:57.803" v="1964" actId="20577"/>
          <ac:spMkLst>
            <pc:docMk/>
            <pc:sldMk cId="1556281209" sldId="260"/>
            <ac:spMk id="2" creationId="{E5A4AA29-C2F8-43D8-9BE2-C60201C09139}"/>
          </ac:spMkLst>
        </pc:spChg>
      </pc:sldChg>
      <pc:sldChg chg="del modTransition">
        <pc:chgData name="Daniel Hurtubise" userId="00240ab5-46a8-4031-ab8b-61076acc223c" providerId="ADAL" clId="{4F070C72-2E38-4688-92EB-A9FB02BB2814}" dt="2020-07-16T07:40:44.008" v="2455" actId="47"/>
        <pc:sldMkLst>
          <pc:docMk/>
          <pc:sldMk cId="2228738228" sldId="261"/>
        </pc:sldMkLst>
      </pc:sldChg>
      <pc:sldChg chg="del modTransition">
        <pc:chgData name="Daniel Hurtubise" userId="00240ab5-46a8-4031-ab8b-61076acc223c" providerId="ADAL" clId="{4F070C72-2E38-4688-92EB-A9FB02BB2814}" dt="2020-07-16T07:40:54.262" v="2457" actId="47"/>
        <pc:sldMkLst>
          <pc:docMk/>
          <pc:sldMk cId="3280013280" sldId="262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091337313" sldId="265"/>
        </pc:sldMkLst>
        <pc:spChg chg="mod">
          <ac:chgData name="Daniel Hurtubise" userId="00240ab5-46a8-4031-ab8b-61076acc223c" providerId="ADAL" clId="{4F070C72-2E38-4688-92EB-A9FB02BB2814}" dt="2020-07-13T13:41:45.711" v="1956" actId="20577"/>
          <ac:spMkLst>
            <pc:docMk/>
            <pc:sldMk cId="2091337313" sldId="265"/>
            <ac:spMk id="2" creationId="{6B41F57F-E14B-4A43-83BA-09F657FAB533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397440848" sldId="266"/>
        </pc:sldMkLst>
        <pc:spChg chg="mod">
          <ac:chgData name="Daniel Hurtubise" userId="00240ab5-46a8-4031-ab8b-61076acc223c" providerId="ADAL" clId="{4F070C72-2E38-4688-92EB-A9FB02BB2814}" dt="2020-07-13T13:41:50.533" v="1960" actId="20577"/>
          <ac:spMkLst>
            <pc:docMk/>
            <pc:sldMk cId="1397440848" sldId="266"/>
            <ac:spMk id="2" creationId="{D5B2C445-D2C7-4A6A-905E-F6C7AF8F79A5}"/>
          </ac:spMkLst>
        </pc:spChg>
      </pc:sldChg>
      <pc:sldChg chg="del">
        <pc:chgData name="Daniel Hurtubise" userId="00240ab5-46a8-4031-ab8b-61076acc223c" providerId="ADAL" clId="{4F070C72-2E38-4688-92EB-A9FB02BB2814}" dt="2020-07-16T07:31:36.734" v="2317" actId="47"/>
        <pc:sldMkLst>
          <pc:docMk/>
          <pc:sldMk cId="2380692944" sldId="267"/>
        </pc:sldMkLst>
      </pc:sldChg>
      <pc:sldChg chg="modTransition">
        <pc:chgData name="Daniel Hurtubise" userId="00240ab5-46a8-4031-ab8b-61076acc223c" providerId="ADAL" clId="{4F070C72-2E38-4688-92EB-A9FB02BB2814}" dt="2020-07-20T12:47:12.489" v="2514"/>
        <pc:sldMkLst>
          <pc:docMk/>
          <pc:sldMk cId="4090672114" sldId="268"/>
        </pc:sldMkLst>
      </pc:sldChg>
      <pc:sldChg chg="del modTransition">
        <pc:chgData name="Daniel Hurtubise" userId="00240ab5-46a8-4031-ab8b-61076acc223c" providerId="ADAL" clId="{4F070C72-2E38-4688-92EB-A9FB02BB2814}" dt="2020-07-16T07:40:36.975" v="2454" actId="47"/>
        <pc:sldMkLst>
          <pc:docMk/>
          <pc:sldMk cId="3415021431" sldId="271"/>
        </pc:sldMkLst>
      </pc:sldChg>
      <pc:sldChg chg="ord modTransition">
        <pc:chgData name="Daniel Hurtubise" userId="00240ab5-46a8-4031-ab8b-61076acc223c" providerId="ADAL" clId="{4F070C72-2E38-4688-92EB-A9FB02BB2814}" dt="2020-07-20T12:47:05.026" v="2513"/>
        <pc:sldMkLst>
          <pc:docMk/>
          <pc:sldMk cId="4211657914" sldId="272"/>
        </pc:sldMkLst>
      </pc:sldChg>
      <pc:sldChg chg="modSp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522908941" sldId="273"/>
        </pc:sldMkLst>
        <pc:spChg chg="mod">
          <ac:chgData name="Daniel Hurtubise" userId="00240ab5-46a8-4031-ab8b-61076acc223c" providerId="ADAL" clId="{4F070C72-2E38-4688-92EB-A9FB02BB2814}" dt="2020-07-13T13:43:27.712" v="2046" actId="20577"/>
          <ac:spMkLst>
            <pc:docMk/>
            <pc:sldMk cId="2522908941" sldId="273"/>
            <ac:spMk id="2" creationId="{1CA58BAD-C886-4596-873A-2BFE4398B080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857286053" sldId="289"/>
        </pc:sldMkLst>
        <pc:spChg chg="mod">
          <ac:chgData name="Daniel Hurtubise" userId="00240ab5-46a8-4031-ab8b-61076acc223c" providerId="ADAL" clId="{4F070C72-2E38-4688-92EB-A9FB02BB2814}" dt="2020-07-13T13:42:27.976" v="1993" actId="20577"/>
          <ac:spMkLst>
            <pc:docMk/>
            <pc:sldMk cId="3857286053" sldId="289"/>
            <ac:spMk id="2" creationId="{C0B8E895-7944-4FA7-AD59-75FAC86019BD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7041226" sldId="290"/>
        </pc:sldMkLst>
        <pc:spChg chg="mod">
          <ac:chgData name="Daniel Hurtubise" userId="00240ab5-46a8-4031-ab8b-61076acc223c" providerId="ADAL" clId="{4F070C72-2E38-4688-92EB-A9FB02BB2814}" dt="2020-07-13T13:42:39.165" v="2002" actId="20577"/>
          <ac:spMkLst>
            <pc:docMk/>
            <pc:sldMk cId="17041226" sldId="290"/>
            <ac:spMk id="2" creationId="{637E10B5-906E-45A5-958E-DB740B551F03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30732285" sldId="291"/>
        </pc:sldMkLst>
        <pc:spChg chg="mod">
          <ac:chgData name="Daniel Hurtubise" userId="00240ab5-46a8-4031-ab8b-61076acc223c" providerId="ADAL" clId="{4F070C72-2E38-4688-92EB-A9FB02BB2814}" dt="2020-07-13T13:41:30.893" v="1946" actId="20577"/>
          <ac:spMkLst>
            <pc:docMk/>
            <pc:sldMk cId="330732285" sldId="291"/>
            <ac:spMk id="2" creationId="{5F08FBC8-B6BB-4206-837C-FDBB12784E51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593389963" sldId="292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404667348" sldId="294"/>
        </pc:sldMkLst>
        <pc:spChg chg="mod">
          <ac:chgData name="Daniel Hurtubise" userId="00240ab5-46a8-4031-ab8b-61076acc223c" providerId="ADAL" clId="{4F070C72-2E38-4688-92EB-A9FB02BB2814}" dt="2020-07-13T13:43:35.703" v="2048" actId="20577"/>
          <ac:spMkLst>
            <pc:docMk/>
            <pc:sldMk cId="404667348" sldId="294"/>
            <ac:spMk id="3" creationId="{61DF7039-ECB1-4E3E-907F-31E6B4BF9248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577554449" sldId="295"/>
        </pc:sldMkLst>
        <pc:spChg chg="mod">
          <ac:chgData name="Daniel Hurtubise" userId="00240ab5-46a8-4031-ab8b-61076acc223c" providerId="ADAL" clId="{4F070C72-2E38-4688-92EB-A9FB02BB2814}" dt="2020-07-13T13:42:56.956" v="2020" actId="20577"/>
          <ac:spMkLst>
            <pc:docMk/>
            <pc:sldMk cId="2577554449" sldId="295"/>
            <ac:spMk id="2" creationId="{70A8FBEB-2A50-4C15-B4C9-33208562431A}"/>
          </ac:spMkLst>
        </pc:spChg>
      </pc:sldChg>
      <pc:sldChg chg="modSp modTransition modAnim">
        <pc:chgData name="Daniel Hurtubise" userId="00240ab5-46a8-4031-ab8b-61076acc223c" providerId="ADAL" clId="{4F070C72-2E38-4688-92EB-A9FB02BB2814}" dt="2020-07-16T07:40:31.093" v="2453"/>
        <pc:sldMkLst>
          <pc:docMk/>
          <pc:sldMk cId="1526874973" sldId="296"/>
        </pc:sldMkLst>
        <pc:spChg chg="mod">
          <ac:chgData name="Daniel Hurtubise" userId="00240ab5-46a8-4031-ab8b-61076acc223c" providerId="ADAL" clId="{4F070C72-2E38-4688-92EB-A9FB02BB2814}" dt="2020-07-13T13:43:11.363" v="2031" actId="20577"/>
          <ac:spMkLst>
            <pc:docMk/>
            <pc:sldMk cId="1526874973" sldId="296"/>
            <ac:spMk id="2" creationId="{C043CC33-83A0-44CD-99B9-589387894051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462180634" sldId="298"/>
        </pc:sldMkLst>
        <pc:spChg chg="mod">
          <ac:chgData name="Daniel Hurtubise" userId="00240ab5-46a8-4031-ab8b-61076acc223c" providerId="ADAL" clId="{4F070C72-2E38-4688-92EB-A9FB02BB2814}" dt="2020-07-13T13:43:47.894" v="2056" actId="20577"/>
          <ac:spMkLst>
            <pc:docMk/>
            <pc:sldMk cId="1462180634" sldId="298"/>
            <ac:spMk id="4" creationId="{418E068D-C193-499E-9A24-7A10101B8E60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769209118" sldId="299"/>
        </pc:sldMkLst>
        <pc:spChg chg="mod">
          <ac:chgData name="Daniel Hurtubise" userId="00240ab5-46a8-4031-ab8b-61076acc223c" providerId="ADAL" clId="{4F070C72-2E38-4688-92EB-A9FB02BB2814}" dt="2020-07-13T13:43:55.871" v="2062" actId="20577"/>
          <ac:spMkLst>
            <pc:docMk/>
            <pc:sldMk cId="2769209118" sldId="299"/>
            <ac:spMk id="4" creationId="{418E068D-C193-499E-9A24-7A10101B8E60}"/>
          </ac:spMkLst>
        </pc:spChg>
        <pc:spChg chg="mod">
          <ac:chgData name="Daniel Hurtubise" userId="00240ab5-46a8-4031-ab8b-61076acc223c" providerId="ADAL" clId="{4F070C72-2E38-4688-92EB-A9FB02BB2814}" dt="2020-07-13T09:50:47.127" v="1683" actId="1035"/>
          <ac:spMkLst>
            <pc:docMk/>
            <pc:sldMk cId="2769209118" sldId="299"/>
            <ac:spMk id="33" creationId="{9FB38408-B4B0-4FA6-B769-145FD3593216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494259128" sldId="300"/>
        </pc:sldMkLst>
        <pc:spChg chg="mod">
          <ac:chgData name="Daniel Hurtubise" userId="00240ab5-46a8-4031-ab8b-61076acc223c" providerId="ADAL" clId="{4F070C72-2E38-4688-92EB-A9FB02BB2814}" dt="2020-07-13T13:44:05.098" v="2070" actId="20577"/>
          <ac:spMkLst>
            <pc:docMk/>
            <pc:sldMk cId="2494259128" sldId="300"/>
            <ac:spMk id="4" creationId="{418E068D-C193-499E-9A24-7A10101B8E60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179203625" sldId="301"/>
        </pc:sldMkLst>
        <pc:spChg chg="mod">
          <ac:chgData name="Daniel Hurtubise" userId="00240ab5-46a8-4031-ab8b-61076acc223c" providerId="ADAL" clId="{4F070C72-2E38-4688-92EB-A9FB02BB2814}" dt="2020-07-13T13:43:39.210" v="2050" actId="20577"/>
          <ac:spMkLst>
            <pc:docMk/>
            <pc:sldMk cId="3179203625" sldId="301"/>
            <ac:spMk id="4" creationId="{86F86DC5-9011-4DB1-BC6A-7BE7DE9FE222}"/>
          </ac:spMkLst>
        </pc:spChg>
      </pc:sldChg>
      <pc:sldChg chg="modTransition">
        <pc:chgData name="Daniel Hurtubise" userId="00240ab5-46a8-4031-ab8b-61076acc223c" providerId="ADAL" clId="{4F070C72-2E38-4688-92EB-A9FB02BB2814}" dt="2020-07-21T06:47:44.189" v="2527"/>
        <pc:sldMkLst>
          <pc:docMk/>
          <pc:sldMk cId="4209480942" sldId="302"/>
        </pc:sldMkLst>
      </pc:sldChg>
      <pc:sldChg chg="del">
        <pc:chgData name="Daniel Hurtubise" userId="00240ab5-46a8-4031-ab8b-61076acc223c" providerId="ADAL" clId="{4F070C72-2E38-4688-92EB-A9FB02BB2814}" dt="2020-07-16T07:30:54.796" v="2314" actId="47"/>
        <pc:sldMkLst>
          <pc:docMk/>
          <pc:sldMk cId="1313128987" sldId="303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4280372062" sldId="305"/>
        </pc:sldMkLst>
        <pc:spChg chg="mod">
          <ac:chgData name="Daniel Hurtubise" userId="00240ab5-46a8-4031-ab8b-61076acc223c" providerId="ADAL" clId="{4F070C72-2E38-4688-92EB-A9FB02BB2814}" dt="2020-07-13T13:42:35.182" v="2000" actId="20577"/>
          <ac:spMkLst>
            <pc:docMk/>
            <pc:sldMk cId="4280372062" sldId="305"/>
            <ac:spMk id="2" creationId="{F5970C21-AABE-4934-B054-C9382C91606B}"/>
          </ac:spMkLst>
        </pc:sp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359455359" sldId="306"/>
        </pc:sldMkLst>
        <pc:spChg chg="mod">
          <ac:chgData name="Daniel Hurtubise" userId="00240ab5-46a8-4031-ab8b-61076acc223c" providerId="ADAL" clId="{4F070C72-2E38-4688-92EB-A9FB02BB2814}" dt="2020-07-13T13:42:48.727" v="2014" actId="20577"/>
          <ac:spMkLst>
            <pc:docMk/>
            <pc:sldMk cId="1359455359" sldId="306"/>
            <ac:spMk id="4" creationId="{220BC2EE-C028-49A8-BBE6-CB4F2EE16628}"/>
          </ac:spMkLst>
        </pc:spChg>
        <pc:spChg chg="mod">
          <ac:chgData name="Daniel Hurtubise" userId="00240ab5-46a8-4031-ab8b-61076acc223c" providerId="ADAL" clId="{4F070C72-2E38-4688-92EB-A9FB02BB2814}" dt="2020-07-13T09:48:02.902" v="1553" actId="20577"/>
          <ac:spMkLst>
            <pc:docMk/>
            <pc:sldMk cId="1359455359" sldId="306"/>
            <ac:spMk id="5" creationId="{E3FE8A42-E2C7-446E-9A03-95F063AE058F}"/>
          </ac:spMkLst>
        </pc:spChg>
        <pc:picChg chg="mod modVis">
          <ac:chgData name="Daniel Hurtubise" userId="00240ab5-46a8-4031-ab8b-61076acc223c" providerId="ADAL" clId="{4F070C72-2E38-4688-92EB-A9FB02BB2814}" dt="2020-07-13T09:48:08.335" v="1554" actId="14429"/>
          <ac:picMkLst>
            <pc:docMk/>
            <pc:sldMk cId="1359455359" sldId="306"/>
            <ac:picMk id="6" creationId="{11E7B2AF-C19D-4F06-872E-4EC2BB189DF1}"/>
          </ac:picMkLst>
        </pc:picChg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760424822" sldId="307"/>
        </pc:sldMkLst>
        <pc:spChg chg="mod">
          <ac:chgData name="Daniel Hurtubise" userId="00240ab5-46a8-4031-ab8b-61076acc223c" providerId="ADAL" clId="{4F070C72-2E38-4688-92EB-A9FB02BB2814}" dt="2020-07-13T13:43:03.505" v="2026" actId="20577"/>
          <ac:spMkLst>
            <pc:docMk/>
            <pc:sldMk cId="760424822" sldId="307"/>
            <ac:spMk id="3" creationId="{5BB1D6F1-71A9-4A8D-829F-131409240F86}"/>
          </ac:spMkLst>
        </pc:spChg>
        <pc:spChg chg="mod">
          <ac:chgData name="Daniel Hurtubise" userId="00240ab5-46a8-4031-ab8b-61076acc223c" providerId="ADAL" clId="{4F070C72-2E38-4688-92EB-A9FB02BB2814}" dt="2020-07-12T20:02:01.596" v="1022" actId="6549"/>
          <ac:spMkLst>
            <pc:docMk/>
            <pc:sldMk cId="760424822" sldId="307"/>
            <ac:spMk id="4" creationId="{9B6D97F3-D93F-4C68-88EB-88B2EBDE4906}"/>
          </ac:spMkLst>
        </pc:spChg>
        <pc:picChg chg="mod modVis">
          <ac:chgData name="Daniel Hurtubise" userId="00240ab5-46a8-4031-ab8b-61076acc223c" providerId="ADAL" clId="{4F070C72-2E38-4688-92EB-A9FB02BB2814}" dt="2020-07-12T20:02:03.703" v="1023" actId="14429"/>
          <ac:picMkLst>
            <pc:docMk/>
            <pc:sldMk cId="760424822" sldId="307"/>
            <ac:picMk id="6" creationId="{C1285405-675C-4C58-BD32-4374BFF99009}"/>
          </ac:picMkLst>
        </pc:picChg>
      </pc:sldChg>
      <pc:sldChg chg="modSp mod modTransition modAnim">
        <pc:chgData name="Daniel Hurtubise" userId="00240ab5-46a8-4031-ab8b-61076acc223c" providerId="ADAL" clId="{4F070C72-2E38-4688-92EB-A9FB02BB2814}" dt="2020-07-16T07:40:31.093" v="2453"/>
        <pc:sldMkLst>
          <pc:docMk/>
          <pc:sldMk cId="1978575779" sldId="308"/>
        </pc:sldMkLst>
        <pc:spChg chg="mod">
          <ac:chgData name="Daniel Hurtubise" userId="00240ab5-46a8-4031-ab8b-61076acc223c" providerId="ADAL" clId="{4F070C72-2E38-4688-92EB-A9FB02BB2814}" dt="2020-07-13T13:43:15.221" v="2035" actId="20577"/>
          <ac:spMkLst>
            <pc:docMk/>
            <pc:sldMk cId="1978575779" sldId="308"/>
            <ac:spMk id="3" creationId="{E4E11731-20A5-4CEF-8E49-495D11C505B0}"/>
          </ac:spMkLst>
        </pc:spChg>
        <pc:spChg chg="mod">
          <ac:chgData name="Daniel Hurtubise" userId="00240ab5-46a8-4031-ab8b-61076acc223c" providerId="ADAL" clId="{4F070C72-2E38-4688-92EB-A9FB02BB2814}" dt="2020-07-13T09:49:56.141" v="1679" actId="20577"/>
          <ac:spMkLst>
            <pc:docMk/>
            <pc:sldMk cId="1978575779" sldId="308"/>
            <ac:spMk id="4" creationId="{BA2A24BA-7487-4561-8FC1-DDD0DA42D319}"/>
          </ac:spMkLst>
        </pc:spChg>
        <pc:picChg chg="mod modVis">
          <ac:chgData name="Daniel Hurtubise" userId="00240ab5-46a8-4031-ab8b-61076acc223c" providerId="ADAL" clId="{4F070C72-2E38-4688-92EB-A9FB02BB2814}" dt="2020-07-13T09:49:59.113" v="1680" actId="14429"/>
          <ac:picMkLst>
            <pc:docMk/>
            <pc:sldMk cId="1978575779" sldId="308"/>
            <ac:picMk id="5" creationId="{3DC063C2-11A9-400D-B71D-F632199CBF59}"/>
          </ac:picMkLst>
        </pc:picChg>
      </pc:sldChg>
      <pc:sldChg chg="modSp mod modTransition">
        <pc:chgData name="Daniel Hurtubise" userId="00240ab5-46a8-4031-ab8b-61076acc223c" providerId="ADAL" clId="{4F070C72-2E38-4688-92EB-A9FB02BB2814}" dt="2020-07-20T11:53:54.067" v="2496"/>
        <pc:sldMkLst>
          <pc:docMk/>
          <pc:sldMk cId="479343699" sldId="310"/>
        </pc:sldMkLst>
        <pc:spChg chg="mod">
          <ac:chgData name="Daniel Hurtubise" userId="00240ab5-46a8-4031-ab8b-61076acc223c" providerId="ADAL" clId="{4F070C72-2E38-4688-92EB-A9FB02BB2814}" dt="2020-07-16T07:41:48.534" v="2481" actId="20577"/>
          <ac:spMkLst>
            <pc:docMk/>
            <pc:sldMk cId="479343699" sldId="310"/>
            <ac:spMk id="7" creationId="{82A2C96B-CBBF-45B6-91FF-4C33EFDF414C}"/>
          </ac:spMkLst>
        </pc:spChg>
      </pc:sldChg>
      <pc:sldChg chg="modTransition">
        <pc:chgData name="Daniel Hurtubise" userId="00240ab5-46a8-4031-ab8b-61076acc223c" providerId="ADAL" clId="{4F070C72-2E38-4688-92EB-A9FB02BB2814}" dt="2020-07-20T12:47:12.489" v="2514"/>
        <pc:sldMkLst>
          <pc:docMk/>
          <pc:sldMk cId="3331983888" sldId="313"/>
        </pc:sldMkLst>
      </pc:sldChg>
      <pc:sldChg chg="addSp modSp mod ord modTransition modAnim">
        <pc:chgData name="Daniel Hurtubise" userId="00240ab5-46a8-4031-ab8b-61076acc223c" providerId="ADAL" clId="{4F070C72-2E38-4688-92EB-A9FB02BB2814}" dt="2020-07-20T12:46:46.619" v="2511"/>
        <pc:sldMkLst>
          <pc:docMk/>
          <pc:sldMk cId="1032379232" sldId="318"/>
        </pc:sldMkLst>
        <pc:spChg chg="mod">
          <ac:chgData name="Daniel Hurtubise" userId="00240ab5-46a8-4031-ab8b-61076acc223c" providerId="ADAL" clId="{4F070C72-2E38-4688-92EB-A9FB02BB2814}" dt="2020-07-20T12:46:31.960" v="2506" actId="20577"/>
          <ac:spMkLst>
            <pc:docMk/>
            <pc:sldMk cId="1032379232" sldId="318"/>
            <ac:spMk id="40" creationId="{69D99B9D-A221-4A6C-88B9-C9B83E0B5478}"/>
          </ac:spMkLst>
        </pc:spChg>
        <pc:grpChg chg="add mod">
          <ac:chgData name="Daniel Hurtubise" userId="00240ab5-46a8-4031-ab8b-61076acc223c" providerId="ADAL" clId="{4F070C72-2E38-4688-92EB-A9FB02BB2814}" dt="2020-07-20T12:45:56.651" v="2497" actId="164"/>
          <ac:grpSpMkLst>
            <pc:docMk/>
            <pc:sldMk cId="1032379232" sldId="318"/>
            <ac:grpSpMk id="3" creationId="{F013C7C6-902D-456F-815E-6008250F8DCD}"/>
          </ac:grpSpMkLst>
        </pc:grpChg>
        <pc:grpChg chg="add mod">
          <ac:chgData name="Daniel Hurtubise" userId="00240ab5-46a8-4031-ab8b-61076acc223c" providerId="ADAL" clId="{4F070C72-2E38-4688-92EB-A9FB02BB2814}" dt="2020-07-20T12:46:13.128" v="2500" actId="164"/>
          <ac:grpSpMkLst>
            <pc:docMk/>
            <pc:sldMk cId="1032379232" sldId="318"/>
            <ac:grpSpMk id="8" creationId="{A1979C63-927F-452D-8AF4-73231ACF8023}"/>
          </ac:grpSpMkLst>
        </pc:grpChg>
        <pc:grpChg chg="add mod">
          <ac:chgData name="Daniel Hurtubise" userId="00240ab5-46a8-4031-ab8b-61076acc223c" providerId="ADAL" clId="{4F070C72-2E38-4688-92EB-A9FB02BB2814}" dt="2020-07-20T12:46:37.415" v="2507" actId="164"/>
          <ac:grpSpMkLst>
            <pc:docMk/>
            <pc:sldMk cId="1032379232" sldId="318"/>
            <ac:grpSpMk id="9" creationId="{D9420CDB-A1F1-4735-94DD-2F705777EE89}"/>
          </ac:grpSpMkLst>
        </pc:grpChg>
        <pc:grpChg chg="mod">
          <ac:chgData name="Daniel Hurtubise" userId="00240ab5-46a8-4031-ab8b-61076acc223c" providerId="ADAL" clId="{4F070C72-2E38-4688-92EB-A9FB02BB2814}" dt="2020-07-20T12:46:13.128" v="2500" actId="164"/>
          <ac:grpSpMkLst>
            <pc:docMk/>
            <pc:sldMk cId="1032379232" sldId="318"/>
            <ac:grpSpMk id="48" creationId="{725A1351-4E19-4F0F-8986-DDF07F818C1B}"/>
          </ac:grpSpMkLst>
        </pc:grpChg>
        <pc:grpChg chg="mod">
          <ac:chgData name="Daniel Hurtubise" userId="00240ab5-46a8-4031-ab8b-61076acc223c" providerId="ADAL" clId="{4F070C72-2E38-4688-92EB-A9FB02BB2814}" dt="2020-07-20T12:45:56.651" v="2497" actId="164"/>
          <ac:grpSpMkLst>
            <pc:docMk/>
            <pc:sldMk cId="1032379232" sldId="318"/>
            <ac:grpSpMk id="57" creationId="{A556A1EC-755E-46EA-8D3C-D2C0D9337091}"/>
          </ac:grpSpMkLst>
        </pc:grpChg>
        <pc:grpChg chg="mod">
          <ac:chgData name="Daniel Hurtubise" userId="00240ab5-46a8-4031-ab8b-61076acc223c" providerId="ADAL" clId="{4F070C72-2E38-4688-92EB-A9FB02BB2814}" dt="2020-07-20T12:46:37.415" v="2507" actId="164"/>
          <ac:grpSpMkLst>
            <pc:docMk/>
            <pc:sldMk cId="1032379232" sldId="318"/>
            <ac:grpSpMk id="62" creationId="{4A5915A2-2AB1-41AB-BDB6-E17387E0D3F8}"/>
          </ac:grpSpMkLst>
        </pc:grpChg>
        <pc:cxnChg chg="mod">
          <ac:chgData name="Daniel Hurtubise" userId="00240ab5-46a8-4031-ab8b-61076acc223c" providerId="ADAL" clId="{4F070C72-2E38-4688-92EB-A9FB02BB2814}" dt="2020-07-20T12:46:13.128" v="2500" actId="164"/>
          <ac:cxnSpMkLst>
            <pc:docMk/>
            <pc:sldMk cId="1032379232" sldId="318"/>
            <ac:cxnSpMk id="10" creationId="{08E95CB0-509F-46DB-B0B8-1276B9C84C5C}"/>
          </ac:cxnSpMkLst>
        </pc:cxnChg>
        <pc:cxnChg chg="mod">
          <ac:chgData name="Daniel Hurtubise" userId="00240ab5-46a8-4031-ab8b-61076acc223c" providerId="ADAL" clId="{4F070C72-2E38-4688-92EB-A9FB02BB2814}" dt="2020-07-20T12:46:37.415" v="2507" actId="164"/>
          <ac:cxnSpMkLst>
            <pc:docMk/>
            <pc:sldMk cId="1032379232" sldId="318"/>
            <ac:cxnSpMk id="20" creationId="{2577B0D2-FA90-487B-A478-7C84BC0BC128}"/>
          </ac:cxnSpMkLst>
        </pc:cxnChg>
        <pc:cxnChg chg="mod">
          <ac:chgData name="Daniel Hurtubise" userId="00240ab5-46a8-4031-ab8b-61076acc223c" providerId="ADAL" clId="{4F070C72-2E38-4688-92EB-A9FB02BB2814}" dt="2020-07-20T12:45:56.651" v="2497" actId="164"/>
          <ac:cxnSpMkLst>
            <pc:docMk/>
            <pc:sldMk cId="1032379232" sldId="318"/>
            <ac:cxnSpMk id="21" creationId="{C78E72C2-B79E-4C95-8431-08B91E685E6E}"/>
          </ac:cxnSpMkLst>
        </pc:cxnChg>
      </pc:sldChg>
      <pc:sldChg chg="addSp delSp modSp modTransition modAnim">
        <pc:chgData name="Daniel Hurtubise" userId="00240ab5-46a8-4031-ab8b-61076acc223c" providerId="ADAL" clId="{4F070C72-2E38-4688-92EB-A9FB02BB2814}" dt="2020-07-20T12:48:02.079" v="2526"/>
        <pc:sldMkLst>
          <pc:docMk/>
          <pc:sldMk cId="949096110" sldId="319"/>
        </pc:sldMkLst>
        <pc:grpChg chg="add mod">
          <ac:chgData name="Daniel Hurtubise" userId="00240ab5-46a8-4031-ab8b-61076acc223c" providerId="ADAL" clId="{4F070C72-2E38-4688-92EB-A9FB02BB2814}" dt="2020-07-20T12:47:36.056" v="2516" actId="164"/>
          <ac:grpSpMkLst>
            <pc:docMk/>
            <pc:sldMk cId="949096110" sldId="319"/>
            <ac:grpSpMk id="3" creationId="{86872BC5-E284-4ADA-B37C-D3798A2A392D}"/>
          </ac:grpSpMkLst>
        </pc:grpChg>
        <pc:grpChg chg="add mod">
          <ac:chgData name="Daniel Hurtubise" userId="00240ab5-46a8-4031-ab8b-61076acc223c" providerId="ADAL" clId="{4F070C72-2E38-4688-92EB-A9FB02BB2814}" dt="2020-07-20T12:47:46.573" v="2520" actId="164"/>
          <ac:grpSpMkLst>
            <pc:docMk/>
            <pc:sldMk cId="949096110" sldId="319"/>
            <ac:grpSpMk id="6" creationId="{E8CE56B4-BF82-467D-8D5B-93FB08BB33FC}"/>
          </ac:grpSpMkLst>
        </pc:grpChg>
        <pc:grpChg chg="add mod">
          <ac:chgData name="Daniel Hurtubise" userId="00240ab5-46a8-4031-ab8b-61076acc223c" providerId="ADAL" clId="{4F070C72-2E38-4688-92EB-A9FB02BB2814}" dt="2020-07-20T12:47:58.540" v="2524" actId="164"/>
          <ac:grpSpMkLst>
            <pc:docMk/>
            <pc:sldMk cId="949096110" sldId="319"/>
            <ac:grpSpMk id="7" creationId="{44E763D4-8DEA-4BFD-B295-5E53CE8F5C78}"/>
          </ac:grpSpMkLst>
        </pc:grpChg>
        <pc:grpChg chg="mod">
          <ac:chgData name="Daniel Hurtubise" userId="00240ab5-46a8-4031-ab8b-61076acc223c" providerId="ADAL" clId="{4F070C72-2E38-4688-92EB-A9FB02BB2814}" dt="2020-07-20T12:47:46.573" v="2520" actId="164"/>
          <ac:grpSpMkLst>
            <pc:docMk/>
            <pc:sldMk cId="949096110" sldId="319"/>
            <ac:grpSpMk id="15" creationId="{C21047CA-99DE-4A48-A897-610323680F9B}"/>
          </ac:grpSpMkLst>
        </pc:grpChg>
        <pc:grpChg chg="mod">
          <ac:chgData name="Daniel Hurtubise" userId="00240ab5-46a8-4031-ab8b-61076acc223c" providerId="ADAL" clId="{4F070C72-2E38-4688-92EB-A9FB02BB2814}" dt="2020-07-20T12:47:58.540" v="2524" actId="164"/>
          <ac:grpSpMkLst>
            <pc:docMk/>
            <pc:sldMk cId="949096110" sldId="319"/>
            <ac:grpSpMk id="33" creationId="{5D6875A6-B799-404E-BBAA-75595E3165F7}"/>
          </ac:grpSpMkLst>
        </pc:grpChg>
        <pc:grpChg chg="mod">
          <ac:chgData name="Daniel Hurtubise" userId="00240ab5-46a8-4031-ab8b-61076acc223c" providerId="ADAL" clId="{4F070C72-2E38-4688-92EB-A9FB02BB2814}" dt="2020-07-20T12:47:36.056" v="2516" actId="164"/>
          <ac:grpSpMkLst>
            <pc:docMk/>
            <pc:sldMk cId="949096110" sldId="319"/>
            <ac:grpSpMk id="46" creationId="{016B155A-878F-4254-9C85-E3FCB7AAC906}"/>
          </ac:grpSpMkLst>
        </pc:grpChg>
        <pc:grpChg chg="del">
          <ac:chgData name="Daniel Hurtubise" userId="00240ab5-46a8-4031-ab8b-61076acc223c" providerId="ADAL" clId="{4F070C72-2E38-4688-92EB-A9FB02BB2814}" dt="2020-07-20T12:47:54.603" v="2523" actId="165"/>
          <ac:grpSpMkLst>
            <pc:docMk/>
            <pc:sldMk cId="949096110" sldId="319"/>
            <ac:grpSpMk id="47" creationId="{053B52FD-1D50-4B3B-9D0E-AF948F0634CD}"/>
          </ac:grpSpMkLst>
        </pc:grpChg>
        <pc:cxnChg chg="mod">
          <ac:chgData name="Daniel Hurtubise" userId="00240ab5-46a8-4031-ab8b-61076acc223c" providerId="ADAL" clId="{4F070C72-2E38-4688-92EB-A9FB02BB2814}" dt="2020-07-20T12:47:36.056" v="2516" actId="164"/>
          <ac:cxnSpMkLst>
            <pc:docMk/>
            <pc:sldMk cId="949096110" sldId="319"/>
            <ac:cxnSpMk id="10" creationId="{08E95CB0-509F-46DB-B0B8-1276B9C84C5C}"/>
          </ac:cxnSpMkLst>
        </pc:cxnChg>
        <pc:cxnChg chg="mod">
          <ac:chgData name="Daniel Hurtubise" userId="00240ab5-46a8-4031-ab8b-61076acc223c" providerId="ADAL" clId="{4F070C72-2E38-4688-92EB-A9FB02BB2814}" dt="2020-07-20T12:47:46.573" v="2520" actId="164"/>
          <ac:cxnSpMkLst>
            <pc:docMk/>
            <pc:sldMk cId="949096110" sldId="319"/>
            <ac:cxnSpMk id="19" creationId="{89DABE43-3548-4C81-B340-D6F5056AE361}"/>
          </ac:cxnSpMkLst>
        </pc:cxnChg>
        <pc:cxnChg chg="mod topLvl">
          <ac:chgData name="Daniel Hurtubise" userId="00240ab5-46a8-4031-ab8b-61076acc223c" providerId="ADAL" clId="{4F070C72-2E38-4688-92EB-A9FB02BB2814}" dt="2020-07-20T12:47:58.540" v="2524" actId="164"/>
          <ac:cxnSpMkLst>
            <pc:docMk/>
            <pc:sldMk cId="949096110" sldId="319"/>
            <ac:cxnSpMk id="21" creationId="{C78E72C2-B79E-4C95-8431-08B91E685E6E}"/>
          </ac:cxnSpMkLst>
        </pc:cxnChg>
        <pc:cxnChg chg="mod topLvl">
          <ac:chgData name="Daniel Hurtubise" userId="00240ab5-46a8-4031-ab8b-61076acc223c" providerId="ADAL" clId="{4F070C72-2E38-4688-92EB-A9FB02BB2814}" dt="2020-07-20T12:47:58.540" v="2524" actId="164"/>
          <ac:cxnSpMkLst>
            <pc:docMk/>
            <pc:sldMk cId="949096110" sldId="319"/>
            <ac:cxnSpMk id="41" creationId="{5D721449-D47C-421B-ABCB-5BECF54BDB24}"/>
          </ac:cxnSpMkLst>
        </pc:cxnChg>
      </pc:sldChg>
      <pc:sldChg chg="modTransition">
        <pc:chgData name="Daniel Hurtubise" userId="00240ab5-46a8-4031-ab8b-61076acc223c" providerId="ADAL" clId="{4F070C72-2E38-4688-92EB-A9FB02BB2814}" dt="2020-07-21T06:47:44.189" v="2527"/>
        <pc:sldMkLst>
          <pc:docMk/>
          <pc:sldMk cId="97336918" sldId="320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462130075" sldId="321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457812708" sldId="322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86267560" sldId="323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726645644" sldId="326"/>
        </pc:sldMkLst>
      </pc:sldChg>
      <pc:sldChg chg="modSp mod modTransition">
        <pc:chgData name="Daniel Hurtubise" userId="00240ab5-46a8-4031-ab8b-61076acc223c" providerId="ADAL" clId="{4F070C72-2E38-4688-92EB-A9FB02BB2814}" dt="2020-07-21T06:47:44.189" v="2527"/>
        <pc:sldMkLst>
          <pc:docMk/>
          <pc:sldMk cId="2594196218" sldId="353"/>
        </pc:sldMkLst>
        <pc:spChg chg="mod">
          <ac:chgData name="Daniel Hurtubise" userId="00240ab5-46a8-4031-ab8b-61076acc223c" providerId="ADAL" clId="{4F070C72-2E38-4688-92EB-A9FB02BB2814}" dt="2020-07-16T07:35:24.959" v="2359" actId="20577"/>
          <ac:spMkLst>
            <pc:docMk/>
            <pc:sldMk cId="2594196218" sldId="353"/>
            <ac:spMk id="7" creationId="{82A2C96B-CBBF-45B6-91FF-4C33EFDF414C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611601984" sldId="357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824986623" sldId="358"/>
        </pc:sldMkLst>
      </pc:sldChg>
      <pc:sldChg chg="del">
        <pc:chgData name="Daniel Hurtubise" userId="00240ab5-46a8-4031-ab8b-61076acc223c" providerId="ADAL" clId="{4F070C72-2E38-4688-92EB-A9FB02BB2814}" dt="2020-07-16T07:31:00.188" v="2315" actId="47"/>
        <pc:sldMkLst>
          <pc:docMk/>
          <pc:sldMk cId="2658904786" sldId="359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766213742" sldId="360"/>
        </pc:sldMkLst>
        <pc:spChg chg="mod">
          <ac:chgData name="Daniel Hurtubise" userId="00240ab5-46a8-4031-ab8b-61076acc223c" providerId="ADAL" clId="{4F070C72-2E38-4688-92EB-A9FB02BB2814}" dt="2020-07-16T07:35:38.862" v="2365" actId="20577"/>
          <ac:spMkLst>
            <pc:docMk/>
            <pc:sldMk cId="2766213742" sldId="360"/>
            <ac:spMk id="7" creationId="{82A2C96B-CBBF-45B6-91FF-4C33EFDF414C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352944234" sldId="361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667202698" sldId="362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664645061" sldId="363"/>
        </pc:sldMkLst>
        <pc:spChg chg="mod">
          <ac:chgData name="Daniel Hurtubise" userId="00240ab5-46a8-4031-ab8b-61076acc223c" providerId="ADAL" clId="{4F070C72-2E38-4688-92EB-A9FB02BB2814}" dt="2020-07-16T07:37:33.965" v="2386" actId="20577"/>
          <ac:spMkLst>
            <pc:docMk/>
            <pc:sldMk cId="1664645061" sldId="363"/>
            <ac:spMk id="7" creationId="{82A2C96B-CBBF-45B6-91FF-4C33EFDF414C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661150902" sldId="364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317938865" sldId="365"/>
        </pc:sldMkLst>
      </pc:sldChg>
      <pc:sldChg chg="modSp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760073591" sldId="366"/>
        </pc:sldMkLst>
        <pc:spChg chg="mod">
          <ac:chgData name="Daniel Hurtubise" userId="00240ab5-46a8-4031-ab8b-61076acc223c" providerId="ADAL" clId="{4F070C72-2E38-4688-92EB-A9FB02BB2814}" dt="2020-07-16T07:37:15.245" v="2380"/>
          <ac:spMkLst>
            <pc:docMk/>
            <pc:sldMk cId="1760073591" sldId="366"/>
            <ac:spMk id="7" creationId="{82A2C96B-CBBF-45B6-91FF-4C33EFDF414C}"/>
          </ac:spMkLst>
        </pc:spChg>
      </pc:sldChg>
      <pc:sldChg chg="addSp modSp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3347174647" sldId="367"/>
        </pc:sldMkLst>
        <pc:spChg chg="add mod ord">
          <ac:chgData name="Daniel Hurtubise" userId="00240ab5-46a8-4031-ab8b-61076acc223c" providerId="ADAL" clId="{4F070C72-2E38-4688-92EB-A9FB02BB2814}" dt="2020-07-16T07:37:27.019" v="2382" actId="20577"/>
          <ac:spMkLst>
            <pc:docMk/>
            <pc:sldMk cId="3347174647" sldId="367"/>
            <ac:spMk id="2" creationId="{72241A4C-17F3-493C-899A-5BBB569BDED7}"/>
          </ac:spMkLst>
        </pc:spChg>
        <pc:spChg chg="mod ord">
          <ac:chgData name="Daniel Hurtubise" userId="00240ab5-46a8-4031-ab8b-61076acc223c" providerId="ADAL" clId="{4F070C72-2E38-4688-92EB-A9FB02BB2814}" dt="2020-07-16T07:37:30.226" v="2384" actId="20577"/>
          <ac:spMkLst>
            <pc:docMk/>
            <pc:sldMk cId="3347174647" sldId="367"/>
            <ac:spMk id="4" creationId="{0E5042BA-943F-41C7-942E-429208D63251}"/>
          </ac:spMkLst>
        </pc:spChg>
      </pc:sldChg>
      <pc:sldChg chg="addSp delSp modSp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232552248" sldId="368"/>
        </pc:sldMkLst>
        <pc:spChg chg="add mod ord">
          <ac:chgData name="Daniel Hurtubise" userId="00240ab5-46a8-4031-ab8b-61076acc223c" providerId="ADAL" clId="{4F070C72-2E38-4688-92EB-A9FB02BB2814}" dt="2020-07-16T07:36:58.041" v="2373" actId="20577"/>
          <ac:spMkLst>
            <pc:docMk/>
            <pc:sldMk cId="232552248" sldId="368"/>
            <ac:spMk id="2" creationId="{0C330A4F-F213-4122-8ADE-81E98B6B66C9}"/>
          </ac:spMkLst>
        </pc:spChg>
        <pc:spChg chg="mod ord">
          <ac:chgData name="Daniel Hurtubise" userId="00240ab5-46a8-4031-ab8b-61076acc223c" providerId="ADAL" clId="{4F070C72-2E38-4688-92EB-A9FB02BB2814}" dt="2020-07-16T07:37:05.010" v="2379" actId="20577"/>
          <ac:spMkLst>
            <pc:docMk/>
            <pc:sldMk cId="232552248" sldId="368"/>
            <ac:spMk id="4" creationId="{0E5042BA-943F-41C7-942E-429208D63251}"/>
          </ac:spMkLst>
        </pc:spChg>
        <pc:graphicFrameChg chg="add del mod modGraphic">
          <ac:chgData name="Daniel Hurtubise" userId="00240ab5-46a8-4031-ab8b-61076acc223c" providerId="ADAL" clId="{4F070C72-2E38-4688-92EB-A9FB02BB2814}" dt="2020-06-28T11:34:04.040" v="276" actId="478"/>
          <ac:graphicFrameMkLst>
            <pc:docMk/>
            <pc:sldMk cId="232552248" sldId="368"/>
            <ac:graphicFrameMk id="3" creationId="{3285FDBE-52A3-495F-AE06-BADA1767763C}"/>
          </ac:graphicFrameMkLst>
        </pc:graphicFrame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616921891" sldId="370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806736783" sldId="371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221230215" sldId="372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459913304" sldId="373"/>
        </pc:sldMkLst>
      </pc:sldChg>
      <pc:sldChg chg="addSp modSp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2253018826" sldId="374"/>
        </pc:sldMkLst>
        <pc:spChg chg="add mod ord">
          <ac:chgData name="Daniel Hurtubise" userId="00240ab5-46a8-4031-ab8b-61076acc223c" providerId="ADAL" clId="{4F070C72-2E38-4688-92EB-A9FB02BB2814}" dt="2020-07-16T07:37:42.206" v="2388" actId="20577"/>
          <ac:spMkLst>
            <pc:docMk/>
            <pc:sldMk cId="2253018826" sldId="374"/>
            <ac:spMk id="2" creationId="{E9B45B3D-86A9-4345-A18C-603BA6505E78}"/>
          </ac:spMkLst>
        </pc:spChg>
        <pc:spChg chg="mod ord">
          <ac:chgData name="Daniel Hurtubise" userId="00240ab5-46a8-4031-ab8b-61076acc223c" providerId="ADAL" clId="{4F070C72-2E38-4688-92EB-A9FB02BB2814}" dt="2020-07-16T07:37:45.173" v="2390" actId="20577"/>
          <ac:spMkLst>
            <pc:docMk/>
            <pc:sldMk cId="2253018826" sldId="374"/>
            <ac:spMk id="4" creationId="{0E5042BA-943F-41C7-942E-429208D63251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267130977" sldId="375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916295539" sldId="376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945855141" sldId="377"/>
        </pc:sldMkLst>
        <pc:spChg chg="mod">
          <ac:chgData name="Daniel Hurtubise" userId="00240ab5-46a8-4031-ab8b-61076acc223c" providerId="ADAL" clId="{4F070C72-2E38-4688-92EB-A9FB02BB2814}" dt="2020-07-16T07:37:50.285" v="2392" actId="20577"/>
          <ac:spMkLst>
            <pc:docMk/>
            <pc:sldMk cId="3945855141" sldId="377"/>
            <ac:spMk id="7" creationId="{82A2C96B-CBBF-45B6-91FF-4C33EFDF414C}"/>
          </ac:spMkLst>
        </pc:spChg>
      </pc:sldChg>
      <pc:sldChg chg="addSp modSp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66562872" sldId="378"/>
        </pc:sldMkLst>
        <pc:spChg chg="add mod ord">
          <ac:chgData name="Daniel Hurtubise" userId="00240ab5-46a8-4031-ab8b-61076acc223c" providerId="ADAL" clId="{4F070C72-2E38-4688-92EB-A9FB02BB2814}" dt="2020-07-16T07:38:04.810" v="2394" actId="20577"/>
          <ac:spMkLst>
            <pc:docMk/>
            <pc:sldMk cId="66562872" sldId="378"/>
            <ac:spMk id="2" creationId="{686DD77F-55F7-42A0-B84E-09CEB7A54C32}"/>
          </ac:spMkLst>
        </pc:spChg>
        <pc:spChg chg="mod ord">
          <ac:chgData name="Daniel Hurtubise" userId="00240ab5-46a8-4031-ab8b-61076acc223c" providerId="ADAL" clId="{4F070C72-2E38-4688-92EB-A9FB02BB2814}" dt="2020-07-16T07:38:06.982" v="2396" actId="20577"/>
          <ac:spMkLst>
            <pc:docMk/>
            <pc:sldMk cId="66562872" sldId="378"/>
            <ac:spMk id="4" creationId="{0E5042BA-943F-41C7-942E-429208D63251}"/>
          </ac:spMkLst>
        </pc:spChg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695361627" sldId="379"/>
        </pc:sldMkLst>
      </pc:sldChg>
      <pc:sldChg chg="modTransition">
        <pc:chgData name="Daniel Hurtubise" userId="00240ab5-46a8-4031-ab8b-61076acc223c" providerId="ADAL" clId="{4F070C72-2E38-4688-92EB-A9FB02BB2814}" dt="2020-07-16T07:40:31.093" v="2453"/>
        <pc:sldMkLst>
          <pc:docMk/>
          <pc:sldMk cId="4062900282" sldId="380"/>
        </pc:sldMkLst>
      </pc:sldChg>
      <pc:sldChg chg="modSp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14971481" sldId="381"/>
        </pc:sldMkLst>
        <pc:spChg chg="mod">
          <ac:chgData name="Daniel Hurtubise" userId="00240ab5-46a8-4031-ab8b-61076acc223c" providerId="ADAL" clId="{4F070C72-2E38-4688-92EB-A9FB02BB2814}" dt="2020-07-16T07:38:10.474" v="2398" actId="20577"/>
          <ac:spMkLst>
            <pc:docMk/>
            <pc:sldMk cId="114971481" sldId="381"/>
            <ac:spMk id="7" creationId="{82A2C96B-CBBF-45B6-91FF-4C33EFDF414C}"/>
          </ac:spMkLst>
        </pc:spChg>
      </pc:sldChg>
      <pc:sldChg chg="addSp modSp mod modTransition chgLayout">
        <pc:chgData name="Daniel Hurtubise" userId="00240ab5-46a8-4031-ab8b-61076acc223c" providerId="ADAL" clId="{4F070C72-2E38-4688-92EB-A9FB02BB2814}" dt="2020-07-20T11:49:12.447" v="2495"/>
        <pc:sldMkLst>
          <pc:docMk/>
          <pc:sldMk cId="639871172" sldId="382"/>
        </pc:sldMkLst>
        <pc:spChg chg="add mod ord">
          <ac:chgData name="Daniel Hurtubise" userId="00240ab5-46a8-4031-ab8b-61076acc223c" providerId="ADAL" clId="{4F070C72-2E38-4688-92EB-A9FB02BB2814}" dt="2020-07-16T07:38:33.749" v="2408" actId="20577"/>
          <ac:spMkLst>
            <pc:docMk/>
            <pc:sldMk cId="639871172" sldId="382"/>
            <ac:spMk id="2" creationId="{A41A075F-B50E-4949-85B2-D0B4802B9D58}"/>
          </ac:spMkLst>
        </pc:spChg>
        <pc:spChg chg="mod ord">
          <ac:chgData name="Daniel Hurtubise" userId="00240ab5-46a8-4031-ab8b-61076acc223c" providerId="ADAL" clId="{4F070C72-2E38-4688-92EB-A9FB02BB2814}" dt="2020-07-16T07:38:36.085" v="2410" actId="20577"/>
          <ac:spMkLst>
            <pc:docMk/>
            <pc:sldMk cId="639871172" sldId="382"/>
            <ac:spMk id="4" creationId="{0E5042BA-943F-41C7-942E-429208D63251}"/>
          </ac:spMkLst>
        </pc:spChg>
      </pc:sldChg>
      <pc:sldChg chg="del">
        <pc:chgData name="Daniel Hurtubise" userId="00240ab5-46a8-4031-ab8b-61076acc223c" providerId="ADAL" clId="{4F070C72-2E38-4688-92EB-A9FB02BB2814}" dt="2020-06-26T12:28:50.889" v="4" actId="47"/>
        <pc:sldMkLst>
          <pc:docMk/>
          <pc:sldMk cId="1995850068" sldId="383"/>
        </pc:sldMkLst>
      </pc:sldChg>
      <pc:sldChg chg="del">
        <pc:chgData name="Daniel Hurtubise" userId="00240ab5-46a8-4031-ab8b-61076acc223c" providerId="ADAL" clId="{4F070C72-2E38-4688-92EB-A9FB02BB2814}" dt="2020-06-28T11:44:34.219" v="342" actId="47"/>
        <pc:sldMkLst>
          <pc:docMk/>
          <pc:sldMk cId="2277787620" sldId="384"/>
        </pc:sldMkLst>
      </pc:sldChg>
      <pc:sldChg chg="modSp modTransition">
        <pc:chgData name="Daniel Hurtubise" userId="00240ab5-46a8-4031-ab8b-61076acc223c" providerId="ADAL" clId="{4F070C72-2E38-4688-92EB-A9FB02BB2814}" dt="2020-07-20T11:49:12.447" v="2495"/>
        <pc:sldMkLst>
          <pc:docMk/>
          <pc:sldMk cId="2152844422" sldId="385"/>
        </pc:sldMkLst>
        <pc:spChg chg="mod">
          <ac:chgData name="Daniel Hurtubise" userId="00240ab5-46a8-4031-ab8b-61076acc223c" providerId="ADAL" clId="{4F070C72-2E38-4688-92EB-A9FB02BB2814}" dt="2020-07-16T07:39:30.317" v="2440"/>
          <ac:spMkLst>
            <pc:docMk/>
            <pc:sldMk cId="2152844422" sldId="385"/>
            <ac:spMk id="7" creationId="{82A2C96B-CBBF-45B6-91FF-4C33EFDF414C}"/>
          </ac:spMkLst>
        </pc:spChg>
      </pc:sldChg>
      <pc:sldChg chg="addSp delSp modSp new mod modTransition modClrScheme modAnim chgLayout">
        <pc:chgData name="Daniel Hurtubise" userId="00240ab5-46a8-4031-ab8b-61076acc223c" providerId="ADAL" clId="{4F070C72-2E38-4688-92EB-A9FB02BB2814}" dt="2020-07-20T11:49:12.447" v="2495"/>
        <pc:sldMkLst>
          <pc:docMk/>
          <pc:sldMk cId="4291113304" sldId="386"/>
        </pc:sldMkLst>
        <pc:spChg chg="del mod ord">
          <ac:chgData name="Daniel Hurtubise" userId="00240ab5-46a8-4031-ab8b-61076acc223c" providerId="ADAL" clId="{4F070C72-2E38-4688-92EB-A9FB02BB2814}" dt="2020-06-28T11:12:20.507" v="6" actId="700"/>
          <ac:spMkLst>
            <pc:docMk/>
            <pc:sldMk cId="4291113304" sldId="386"/>
            <ac:spMk id="2" creationId="{C0FD74A2-13C3-47CE-8E06-5CD525E45418}"/>
          </ac:spMkLst>
        </pc:spChg>
        <pc:spChg chg="add del mod ord">
          <ac:chgData name="Daniel Hurtubise" userId="00240ab5-46a8-4031-ab8b-61076acc223c" providerId="ADAL" clId="{4F070C72-2E38-4688-92EB-A9FB02BB2814}" dt="2020-06-28T11:12:25.121" v="7" actId="700"/>
          <ac:spMkLst>
            <pc:docMk/>
            <pc:sldMk cId="4291113304" sldId="386"/>
            <ac:spMk id="3" creationId="{7EA9343E-411D-41BD-A858-26567C1774EF}"/>
          </ac:spMkLst>
        </pc:spChg>
        <pc:spChg chg="add del mod ord">
          <ac:chgData name="Daniel Hurtubise" userId="00240ab5-46a8-4031-ab8b-61076acc223c" providerId="ADAL" clId="{4F070C72-2E38-4688-92EB-A9FB02BB2814}" dt="2020-06-28T11:12:25.121" v="7" actId="700"/>
          <ac:spMkLst>
            <pc:docMk/>
            <pc:sldMk cId="4291113304" sldId="386"/>
            <ac:spMk id="4" creationId="{1CF6F944-C0DB-4E62-B55B-1D2DD61C2057}"/>
          </ac:spMkLst>
        </pc:spChg>
        <pc:spChg chg="add mod ord">
          <ac:chgData name="Daniel Hurtubise" userId="00240ab5-46a8-4031-ab8b-61076acc223c" providerId="ADAL" clId="{4F070C72-2E38-4688-92EB-A9FB02BB2814}" dt="2020-06-28T11:27:25.036" v="231" actId="20577"/>
          <ac:spMkLst>
            <pc:docMk/>
            <pc:sldMk cId="4291113304" sldId="386"/>
            <ac:spMk id="5" creationId="{3BD381B4-37C5-4840-BB21-7142606CA1BB}"/>
          </ac:spMkLst>
        </pc:spChg>
        <pc:spChg chg="add mod">
          <ac:chgData name="Daniel Hurtubise" userId="00240ab5-46a8-4031-ab8b-61076acc223c" providerId="ADAL" clId="{4F070C72-2E38-4688-92EB-A9FB02BB2814}" dt="2020-06-28T11:28:07.185" v="236" actId="164"/>
          <ac:spMkLst>
            <pc:docMk/>
            <pc:sldMk cId="4291113304" sldId="386"/>
            <ac:spMk id="6" creationId="{74C6468E-AD95-4C76-945C-432D20CD1B59}"/>
          </ac:spMkLst>
        </pc:spChg>
        <pc:spChg chg="add mod topLvl">
          <ac:chgData name="Daniel Hurtubise" userId="00240ab5-46a8-4031-ab8b-61076acc223c" providerId="ADAL" clId="{4F070C72-2E38-4688-92EB-A9FB02BB2814}" dt="2020-06-28T11:54:07.117" v="375" actId="207"/>
          <ac:spMkLst>
            <pc:docMk/>
            <pc:sldMk cId="4291113304" sldId="386"/>
            <ac:spMk id="9" creationId="{34945B71-0E7C-4FDB-8F9C-0F392770510F}"/>
          </ac:spMkLst>
        </pc:spChg>
        <pc:spChg chg="add mod topLvl">
          <ac:chgData name="Daniel Hurtubise" userId="00240ab5-46a8-4031-ab8b-61076acc223c" providerId="ADAL" clId="{4F070C72-2E38-4688-92EB-A9FB02BB2814}" dt="2020-06-28T11:54:11.820" v="376" actId="207"/>
          <ac:spMkLst>
            <pc:docMk/>
            <pc:sldMk cId="4291113304" sldId="386"/>
            <ac:spMk id="10" creationId="{799E0BB2-44F4-4925-813F-1CAFA752F753}"/>
          </ac:spMkLst>
        </pc:spChg>
        <pc:spChg chg="add mod topLvl">
          <ac:chgData name="Daniel Hurtubise" userId="00240ab5-46a8-4031-ab8b-61076acc223c" providerId="ADAL" clId="{4F070C72-2E38-4688-92EB-A9FB02BB2814}" dt="2020-06-28T11:54:16.625" v="377" actId="207"/>
          <ac:spMkLst>
            <pc:docMk/>
            <pc:sldMk cId="4291113304" sldId="386"/>
            <ac:spMk id="11" creationId="{65E49A3F-1DF1-4CE7-AA27-56DBDC17DCA2}"/>
          </ac:spMkLst>
        </pc:spChg>
        <pc:spChg chg="add mod topLvl">
          <ac:chgData name="Daniel Hurtubise" userId="00240ab5-46a8-4031-ab8b-61076acc223c" providerId="ADAL" clId="{4F070C72-2E38-4688-92EB-A9FB02BB2814}" dt="2020-06-28T11:54:21.605" v="378" actId="207"/>
          <ac:spMkLst>
            <pc:docMk/>
            <pc:sldMk cId="4291113304" sldId="386"/>
            <ac:spMk id="12" creationId="{606A80F9-E009-4E87-AA19-E8C8758EC6C9}"/>
          </ac:spMkLst>
        </pc:spChg>
        <pc:spChg chg="add mod topLvl">
          <ac:chgData name="Daniel Hurtubise" userId="00240ab5-46a8-4031-ab8b-61076acc223c" providerId="ADAL" clId="{4F070C72-2E38-4688-92EB-A9FB02BB2814}" dt="2020-06-28T11:54:27.311" v="380" actId="404"/>
          <ac:spMkLst>
            <pc:docMk/>
            <pc:sldMk cId="4291113304" sldId="386"/>
            <ac:spMk id="13" creationId="{D7F4E8E2-C3EB-466B-81FD-965E4B69F0A0}"/>
          </ac:spMkLst>
        </pc:spChg>
        <pc:grpChg chg="add del mod">
          <ac:chgData name="Daniel Hurtubise" userId="00240ab5-46a8-4031-ab8b-61076acc223c" providerId="ADAL" clId="{4F070C72-2E38-4688-92EB-A9FB02BB2814}" dt="2020-06-28T11:28:05.369" v="235" actId="165"/>
          <ac:grpSpMkLst>
            <pc:docMk/>
            <pc:sldMk cId="4291113304" sldId="386"/>
            <ac:grpSpMk id="14" creationId="{279BC41E-473B-4BA5-A9F0-6709A096A53F}"/>
          </ac:grpSpMkLst>
        </pc:grpChg>
        <pc:grpChg chg="add mod">
          <ac:chgData name="Daniel Hurtubise" userId="00240ab5-46a8-4031-ab8b-61076acc223c" providerId="ADAL" clId="{4F070C72-2E38-4688-92EB-A9FB02BB2814}" dt="2020-06-28T11:28:07.185" v="236" actId="164"/>
          <ac:grpSpMkLst>
            <pc:docMk/>
            <pc:sldMk cId="4291113304" sldId="386"/>
            <ac:grpSpMk id="15" creationId="{DB4A486A-DFCD-4E9D-B915-FD91EEA0A917}"/>
          </ac:grpSpMkLst>
        </pc:grpChg>
        <pc:picChg chg="add mod">
          <ac:chgData name="Daniel Hurtubise" userId="00240ab5-46a8-4031-ab8b-61076acc223c" providerId="ADAL" clId="{4F070C72-2E38-4688-92EB-A9FB02BB2814}" dt="2020-06-28T11:21:57.919" v="86" actId="1076"/>
          <ac:picMkLst>
            <pc:docMk/>
            <pc:sldMk cId="4291113304" sldId="386"/>
            <ac:picMk id="8" creationId="{259C4B8E-1F9A-439C-82FB-5C43AF07A60E}"/>
          </ac:picMkLst>
        </pc:picChg>
        <pc:cxnChg chg="add mod">
          <ac:chgData name="Daniel Hurtubise" userId="00240ab5-46a8-4031-ab8b-61076acc223c" providerId="ADAL" clId="{4F070C72-2E38-4688-92EB-A9FB02BB2814}" dt="2020-06-28T11:29:32.670" v="254" actId="692"/>
          <ac:cxnSpMkLst>
            <pc:docMk/>
            <pc:sldMk cId="4291113304" sldId="386"/>
            <ac:cxnSpMk id="17" creationId="{0520C818-2395-4889-8535-E97E63895199}"/>
          </ac:cxnSpMkLst>
        </pc:cxnChg>
        <pc:cxnChg chg="add mod">
          <ac:chgData name="Daniel Hurtubise" userId="00240ab5-46a8-4031-ab8b-61076acc223c" providerId="ADAL" clId="{4F070C72-2E38-4688-92EB-A9FB02BB2814}" dt="2020-06-28T11:30:16.288" v="257" actId="14100"/>
          <ac:cxnSpMkLst>
            <pc:docMk/>
            <pc:sldMk cId="4291113304" sldId="386"/>
            <ac:cxnSpMk id="18" creationId="{B4ECFF05-9735-43AE-869A-1FE1F508DBA6}"/>
          </ac:cxnSpMkLst>
        </pc:cxnChg>
      </pc:sldChg>
      <pc:sldChg chg="addSp delSp modSp add mod ord modTransition delAnim modAnim">
        <pc:chgData name="Daniel Hurtubise" userId="00240ab5-46a8-4031-ab8b-61076acc223c" providerId="ADAL" clId="{4F070C72-2E38-4688-92EB-A9FB02BB2814}" dt="2020-07-16T07:40:31.093" v="2453"/>
        <pc:sldMkLst>
          <pc:docMk/>
          <pc:sldMk cId="1582071414" sldId="387"/>
        </pc:sldMkLst>
        <pc:spChg chg="mod topLvl">
          <ac:chgData name="Daniel Hurtubise" userId="00240ab5-46a8-4031-ab8b-61076acc223c" providerId="ADAL" clId="{4F070C72-2E38-4688-92EB-A9FB02BB2814}" dt="2020-06-28T11:42:36.879" v="292" actId="164"/>
          <ac:spMkLst>
            <pc:docMk/>
            <pc:sldMk cId="1582071414" sldId="387"/>
            <ac:spMk id="24" creationId="{C71E75B3-0038-4B63-999D-BC8DCDCE8805}"/>
          </ac:spMkLst>
        </pc:spChg>
        <pc:spChg chg="mod">
          <ac:chgData name="Daniel Hurtubise" userId="00240ab5-46a8-4031-ab8b-61076acc223c" providerId="ADAL" clId="{4F070C72-2E38-4688-92EB-A9FB02BB2814}" dt="2020-06-28T11:43:45.688" v="323" actId="20577"/>
          <ac:spMkLst>
            <pc:docMk/>
            <pc:sldMk cId="1582071414" sldId="387"/>
            <ac:spMk id="26" creationId="{CF9AD800-BA22-4AC6-9E3F-AC31224C9A5F}"/>
          </ac:spMkLst>
        </pc:spChg>
        <pc:spChg chg="mod">
          <ac:chgData name="Daniel Hurtubise" userId="00240ab5-46a8-4031-ab8b-61076acc223c" providerId="ADAL" clId="{4F070C72-2E38-4688-92EB-A9FB02BB2814}" dt="2020-06-28T14:23:44.934" v="638" actId="6549"/>
          <ac:spMkLst>
            <pc:docMk/>
            <pc:sldMk cId="1582071414" sldId="387"/>
            <ac:spMk id="31" creationId="{10ED68EF-1EF4-44D2-820F-BA1797F25D82}"/>
          </ac:spMkLst>
        </pc:spChg>
        <pc:spChg chg="mod">
          <ac:chgData name="Daniel Hurtubise" userId="00240ab5-46a8-4031-ab8b-61076acc223c" providerId="ADAL" clId="{4F070C72-2E38-4688-92EB-A9FB02BB2814}" dt="2020-06-28T11:43:14.008" v="311" actId="20577"/>
          <ac:spMkLst>
            <pc:docMk/>
            <pc:sldMk cId="1582071414" sldId="387"/>
            <ac:spMk id="38" creationId="{0FFF479D-BBC7-46A6-99D6-FCF7056C951C}"/>
          </ac:spMkLst>
        </pc:spChg>
        <pc:spChg chg="del mod topLvl">
          <ac:chgData name="Daniel Hurtubise" userId="00240ab5-46a8-4031-ab8b-61076acc223c" providerId="ADAL" clId="{4F070C72-2E38-4688-92EB-A9FB02BB2814}" dt="2020-06-28T11:42:26.129" v="288" actId="478"/>
          <ac:spMkLst>
            <pc:docMk/>
            <pc:sldMk cId="1582071414" sldId="387"/>
            <ac:spMk id="42" creationId="{F5834017-F0C4-4673-99E5-F99470D3AC59}"/>
          </ac:spMkLst>
        </pc:spChg>
        <pc:spChg chg="del mod topLvl">
          <ac:chgData name="Daniel Hurtubise" userId="00240ab5-46a8-4031-ab8b-61076acc223c" providerId="ADAL" clId="{4F070C72-2E38-4688-92EB-A9FB02BB2814}" dt="2020-06-28T14:23:48.848" v="641" actId="478"/>
          <ac:spMkLst>
            <pc:docMk/>
            <pc:sldMk cId="1582071414" sldId="387"/>
            <ac:spMk id="43" creationId="{ACB5D53E-8E29-4509-A4AE-D5458610DA0F}"/>
          </ac:spMkLst>
        </pc:spChg>
        <pc:spChg chg="mod">
          <ac:chgData name="Daniel Hurtubise" userId="00240ab5-46a8-4031-ab8b-61076acc223c" providerId="ADAL" clId="{4F070C72-2E38-4688-92EB-A9FB02BB2814}" dt="2020-06-28T14:22:59.548" v="627" actId="20577"/>
          <ac:spMkLst>
            <pc:docMk/>
            <pc:sldMk cId="1582071414" sldId="387"/>
            <ac:spMk id="54" creationId="{9570E766-6D84-43DC-8C24-D131F6C7B8A6}"/>
          </ac:spMkLst>
        </pc:spChg>
        <pc:spChg chg="mod">
          <ac:chgData name="Daniel Hurtubise" userId="00240ab5-46a8-4031-ab8b-61076acc223c" providerId="ADAL" clId="{4F070C72-2E38-4688-92EB-A9FB02BB2814}" dt="2020-06-29T09:12:36.198" v="919" actId="20577"/>
          <ac:spMkLst>
            <pc:docMk/>
            <pc:sldMk cId="1582071414" sldId="387"/>
            <ac:spMk id="56" creationId="{6D0363E3-C76E-4EEF-8240-2E0E8AE14693}"/>
          </ac:spMkLst>
        </pc:spChg>
        <pc:spChg chg="del topLvl">
          <ac:chgData name="Daniel Hurtubise" userId="00240ab5-46a8-4031-ab8b-61076acc223c" providerId="ADAL" clId="{4F070C72-2E38-4688-92EB-A9FB02BB2814}" dt="2020-06-28T11:45:14.460" v="368" actId="478"/>
          <ac:spMkLst>
            <pc:docMk/>
            <pc:sldMk cId="1582071414" sldId="387"/>
            <ac:spMk id="59" creationId="{BA3ABA73-5590-461A-B3AF-10AAF1B9B080}"/>
          </ac:spMkLst>
        </pc:spChg>
        <pc:spChg chg="add mod">
          <ac:chgData name="Daniel Hurtubise" userId="00240ab5-46a8-4031-ab8b-61076acc223c" providerId="ADAL" clId="{4F070C72-2E38-4688-92EB-A9FB02BB2814}" dt="2020-06-28T14:29:37.846" v="737" actId="1076"/>
          <ac:spMkLst>
            <pc:docMk/>
            <pc:sldMk cId="1582071414" sldId="387"/>
            <ac:spMk id="61" creationId="{DE09675E-13A9-4FB1-8E9F-E0FC5E36BC12}"/>
          </ac:spMkLst>
        </pc:spChg>
        <pc:spChg chg="add mod">
          <ac:chgData name="Daniel Hurtubise" userId="00240ab5-46a8-4031-ab8b-61076acc223c" providerId="ADAL" clId="{4F070C72-2E38-4688-92EB-A9FB02BB2814}" dt="2020-06-28T14:29:30.276" v="732" actId="164"/>
          <ac:spMkLst>
            <pc:docMk/>
            <pc:sldMk cId="1582071414" sldId="387"/>
            <ac:spMk id="63" creationId="{15DCB614-91CA-4DD3-90FE-794DAD1BE147}"/>
          </ac:spMkLst>
        </pc:spChg>
        <pc:spChg chg="mod">
          <ac:chgData name="Daniel Hurtubise" userId="00240ab5-46a8-4031-ab8b-61076acc223c" providerId="ADAL" clId="{4F070C72-2E38-4688-92EB-A9FB02BB2814}" dt="2020-06-28T11:44:09.098" v="340" actId="20577"/>
          <ac:spMkLst>
            <pc:docMk/>
            <pc:sldMk cId="1582071414" sldId="387"/>
            <ac:spMk id="67" creationId="{36A9EACD-FB33-42B9-90F3-E3124C0CA4D8}"/>
          </ac:spMkLst>
        </pc:spChg>
        <pc:spChg chg="add del mod">
          <ac:chgData name="Daniel Hurtubise" userId="00240ab5-46a8-4031-ab8b-61076acc223c" providerId="ADAL" clId="{4F070C72-2E38-4688-92EB-A9FB02BB2814}" dt="2020-06-28T14:30:34.674" v="751"/>
          <ac:spMkLst>
            <pc:docMk/>
            <pc:sldMk cId="1582071414" sldId="387"/>
            <ac:spMk id="69" creationId="{20BBAE45-D916-48B2-9EDB-998893E7BC6A}"/>
          </ac:spMkLst>
        </pc:spChg>
        <pc:spChg chg="add mod">
          <ac:chgData name="Daniel Hurtubise" userId="00240ab5-46a8-4031-ab8b-61076acc223c" providerId="ADAL" clId="{4F070C72-2E38-4688-92EB-A9FB02BB2814}" dt="2020-06-28T14:31:52.040" v="804" actId="164"/>
          <ac:spMkLst>
            <pc:docMk/>
            <pc:sldMk cId="1582071414" sldId="387"/>
            <ac:spMk id="70" creationId="{3CAE44C4-BCE9-4309-885F-2F2F139F3F53}"/>
          </ac:spMkLst>
        </pc:spChg>
        <pc:spChg chg="add mod">
          <ac:chgData name="Daniel Hurtubise" userId="00240ab5-46a8-4031-ab8b-61076acc223c" providerId="ADAL" clId="{4F070C72-2E38-4688-92EB-A9FB02BB2814}" dt="2020-06-28T17:41:57.739" v="913" actId="20577"/>
          <ac:spMkLst>
            <pc:docMk/>
            <pc:sldMk cId="1582071414" sldId="387"/>
            <ac:spMk id="72" creationId="{555C132F-33BB-4716-9218-43DC7472502E}"/>
          </ac:spMkLst>
        </pc:spChg>
        <pc:grpChg chg="del">
          <ac:chgData name="Daniel Hurtubise" userId="00240ab5-46a8-4031-ab8b-61076acc223c" providerId="ADAL" clId="{4F070C72-2E38-4688-92EB-A9FB02BB2814}" dt="2020-06-28T11:33:19.629" v="267" actId="478"/>
          <ac:grpSpMkLst>
            <pc:docMk/>
            <pc:sldMk cId="1582071414" sldId="387"/>
            <ac:grpSpMk id="3" creationId="{9542428B-2B57-4BED-AE5A-E725247FA8F6}"/>
          </ac:grpSpMkLst>
        </pc:grpChg>
        <pc:grpChg chg="add del mod">
          <ac:chgData name="Daniel Hurtubise" userId="00240ab5-46a8-4031-ab8b-61076acc223c" providerId="ADAL" clId="{4F070C72-2E38-4688-92EB-A9FB02BB2814}" dt="2020-06-28T14:22:54.629" v="618" actId="478"/>
          <ac:grpSpMkLst>
            <pc:docMk/>
            <pc:sldMk cId="1582071414" sldId="387"/>
            <ac:grpSpMk id="6" creationId="{1B0810E3-4774-48D3-9E55-1687494E4BF2}"/>
          </ac:grpSpMkLst>
        </pc:grpChg>
        <pc:grpChg chg="del">
          <ac:chgData name="Daniel Hurtubise" userId="00240ab5-46a8-4031-ab8b-61076acc223c" providerId="ADAL" clId="{4F070C72-2E38-4688-92EB-A9FB02BB2814}" dt="2020-06-28T11:33:26.405" v="269" actId="478"/>
          <ac:grpSpMkLst>
            <pc:docMk/>
            <pc:sldMk cId="1582071414" sldId="387"/>
            <ac:grpSpMk id="6" creationId="{87B2236D-D3AA-4119-A3F5-15D8F8139696}"/>
          </ac:grpSpMkLst>
        </pc:grpChg>
        <pc:grpChg chg="del">
          <ac:chgData name="Daniel Hurtubise" userId="00240ab5-46a8-4031-ab8b-61076acc223c" providerId="ADAL" clId="{4F070C72-2E38-4688-92EB-A9FB02BB2814}" dt="2020-06-28T11:33:26.405" v="269" actId="478"/>
          <ac:grpSpMkLst>
            <pc:docMk/>
            <pc:sldMk cId="1582071414" sldId="387"/>
            <ac:grpSpMk id="12" creationId="{B10895A3-5985-4659-B06C-1792243CD70C}"/>
          </ac:grpSpMkLst>
        </pc:grpChg>
        <pc:grpChg chg="del">
          <ac:chgData name="Daniel Hurtubise" userId="00240ab5-46a8-4031-ab8b-61076acc223c" providerId="ADAL" clId="{4F070C72-2E38-4688-92EB-A9FB02BB2814}" dt="2020-06-28T11:33:19.629" v="267" actId="478"/>
          <ac:grpSpMkLst>
            <pc:docMk/>
            <pc:sldMk cId="1582071414" sldId="387"/>
            <ac:grpSpMk id="15" creationId="{A6709212-E8E8-4C06-9E79-D1928791C108}"/>
          </ac:grpSpMkLst>
        </pc:grpChg>
        <pc:grpChg chg="del">
          <ac:chgData name="Daniel Hurtubise" userId="00240ab5-46a8-4031-ab8b-61076acc223c" providerId="ADAL" clId="{4F070C72-2E38-4688-92EB-A9FB02BB2814}" dt="2020-06-28T11:35:52.443" v="277" actId="165"/>
          <ac:grpSpMkLst>
            <pc:docMk/>
            <pc:sldMk cId="1582071414" sldId="387"/>
            <ac:grpSpMk id="20" creationId="{62473BF2-495C-4C04-AC2C-B8DF965F2B29}"/>
          </ac:grpSpMkLst>
        </pc:grpChg>
        <pc:grpChg chg="add del mod topLvl">
          <ac:chgData name="Daniel Hurtubise" userId="00240ab5-46a8-4031-ab8b-61076acc223c" providerId="ADAL" clId="{4F070C72-2E38-4688-92EB-A9FB02BB2814}" dt="2020-06-28T14:23:48.848" v="641" actId="478"/>
          <ac:grpSpMkLst>
            <pc:docMk/>
            <pc:sldMk cId="1582071414" sldId="387"/>
            <ac:grpSpMk id="21" creationId="{532F99F9-95D4-4395-8EE6-EF714EB46DF4}"/>
          </ac:grpSpMkLst>
        </pc:grpChg>
        <pc:grpChg chg="add mod">
          <ac:chgData name="Daniel Hurtubise" userId="00240ab5-46a8-4031-ab8b-61076acc223c" providerId="ADAL" clId="{4F070C72-2E38-4688-92EB-A9FB02BB2814}" dt="2020-06-28T12:01:46.628" v="434" actId="164"/>
          <ac:grpSpMkLst>
            <pc:docMk/>
            <pc:sldMk cId="1582071414" sldId="387"/>
            <ac:grpSpMk id="25" creationId="{AF5DE8BA-6465-4882-B50C-0A925D96CACA}"/>
          </ac:grpSpMkLst>
        </pc:grpChg>
        <pc:grpChg chg="add mod">
          <ac:chgData name="Daniel Hurtubise" userId="00240ab5-46a8-4031-ab8b-61076acc223c" providerId="ADAL" clId="{4F070C72-2E38-4688-92EB-A9FB02BB2814}" dt="2020-06-28T12:02:11.022" v="438" actId="164"/>
          <ac:grpSpMkLst>
            <pc:docMk/>
            <pc:sldMk cId="1582071414" sldId="387"/>
            <ac:grpSpMk id="29" creationId="{A31D1A60-F80F-42F2-BFFD-C1E9AFF5C243}"/>
          </ac:grpSpMkLst>
        </pc:grpChg>
        <pc:grpChg chg="add del mod">
          <ac:chgData name="Daniel Hurtubise" userId="00240ab5-46a8-4031-ab8b-61076acc223c" providerId="ADAL" clId="{4F070C72-2E38-4688-92EB-A9FB02BB2814}" dt="2020-06-28T14:23:21.958" v="630" actId="165"/>
          <ac:grpSpMkLst>
            <pc:docMk/>
            <pc:sldMk cId="1582071414" sldId="387"/>
            <ac:grpSpMk id="32" creationId="{FC9547CB-3664-41A7-90C2-C374E4A31A04}"/>
          </ac:grpSpMkLst>
        </pc:grpChg>
        <pc:grpChg chg="add del mod">
          <ac:chgData name="Daniel Hurtubise" userId="00240ab5-46a8-4031-ab8b-61076acc223c" providerId="ADAL" clId="{4F070C72-2E38-4688-92EB-A9FB02BB2814}" dt="2020-06-28T14:23:43.865" v="635" actId="478"/>
          <ac:grpSpMkLst>
            <pc:docMk/>
            <pc:sldMk cId="1582071414" sldId="387"/>
            <ac:grpSpMk id="33" creationId="{83C1F5FF-07E5-4329-A1D9-98B671D6A326}"/>
          </ac:grpSpMkLst>
        </pc:grpChg>
        <pc:grpChg chg="add del mod">
          <ac:chgData name="Daniel Hurtubise" userId="00240ab5-46a8-4031-ab8b-61076acc223c" providerId="ADAL" clId="{4F070C72-2E38-4688-92EB-A9FB02BB2814}" dt="2020-06-28T14:23:42.678" v="633" actId="478"/>
          <ac:grpSpMkLst>
            <pc:docMk/>
            <pc:sldMk cId="1582071414" sldId="387"/>
            <ac:grpSpMk id="35" creationId="{0E27CF81-3C7A-4CF6-A945-6D45FA15F3F5}"/>
          </ac:grpSpMkLst>
        </pc:grpChg>
        <pc:grpChg chg="add del mod">
          <ac:chgData name="Daniel Hurtubise" userId="00240ab5-46a8-4031-ab8b-61076acc223c" providerId="ADAL" clId="{4F070C72-2E38-4688-92EB-A9FB02BB2814}" dt="2020-06-28T14:23:46.451" v="639" actId="478"/>
          <ac:grpSpMkLst>
            <pc:docMk/>
            <pc:sldMk cId="1582071414" sldId="387"/>
            <ac:grpSpMk id="36" creationId="{00DDA732-A151-4887-B09B-34A455F28E5B}"/>
          </ac:grpSpMkLst>
        </pc:grpChg>
        <pc:grpChg chg="add del mod">
          <ac:chgData name="Daniel Hurtubise" userId="00240ab5-46a8-4031-ab8b-61076acc223c" providerId="ADAL" clId="{4F070C72-2E38-4688-92EB-A9FB02BB2814}" dt="2020-06-28T14:23:44.460" v="637" actId="478"/>
          <ac:grpSpMkLst>
            <pc:docMk/>
            <pc:sldMk cId="1582071414" sldId="387"/>
            <ac:grpSpMk id="37" creationId="{366B4C0E-49BA-47D8-93BB-035C70BEB4BA}"/>
          </ac:grpSpMkLst>
        </pc:grpChg>
        <pc:grpChg chg="add del mod">
          <ac:chgData name="Daniel Hurtubise" userId="00240ab5-46a8-4031-ab8b-61076acc223c" providerId="ADAL" clId="{4F070C72-2E38-4688-92EB-A9FB02BB2814}" dt="2020-06-28T12:00:00.916" v="388" actId="165"/>
          <ac:grpSpMkLst>
            <pc:docMk/>
            <pc:sldMk cId="1582071414" sldId="387"/>
            <ac:grpSpMk id="40" creationId="{9B415D5B-854E-4F5E-88B1-321C60329DA2}"/>
          </ac:grpSpMkLst>
        </pc:grpChg>
        <pc:grpChg chg="del">
          <ac:chgData name="Daniel Hurtubise" userId="00240ab5-46a8-4031-ab8b-61076acc223c" providerId="ADAL" clId="{4F070C72-2E38-4688-92EB-A9FB02BB2814}" dt="2020-06-28T11:33:28.536" v="270" actId="478"/>
          <ac:grpSpMkLst>
            <pc:docMk/>
            <pc:sldMk cId="1582071414" sldId="387"/>
            <ac:grpSpMk id="46" creationId="{79BA3344-8C85-4E42-963B-812B1A8DAD78}"/>
          </ac:grpSpMkLst>
        </pc:grpChg>
        <pc:grpChg chg="add mod">
          <ac:chgData name="Daniel Hurtubise" userId="00240ab5-46a8-4031-ab8b-61076acc223c" providerId="ADAL" clId="{4F070C72-2E38-4688-92EB-A9FB02BB2814}" dt="2020-06-28T14:33:21.664" v="888" actId="164"/>
          <ac:grpSpMkLst>
            <pc:docMk/>
            <pc:sldMk cId="1582071414" sldId="387"/>
            <ac:grpSpMk id="48" creationId="{F580F4C7-D275-4C1A-98AB-FCD1FF78A02E}"/>
          </ac:grpSpMkLst>
        </pc:grpChg>
        <pc:grpChg chg="add mod">
          <ac:chgData name="Daniel Hurtubise" userId="00240ab5-46a8-4031-ab8b-61076acc223c" providerId="ADAL" clId="{4F070C72-2E38-4688-92EB-A9FB02BB2814}" dt="2020-06-28T14:33:24.379" v="889" actId="164"/>
          <ac:grpSpMkLst>
            <pc:docMk/>
            <pc:sldMk cId="1582071414" sldId="387"/>
            <ac:grpSpMk id="52" creationId="{28E37F4A-6C62-47E9-9D61-0BB2D18F7B84}"/>
          </ac:grpSpMkLst>
        </pc:grpChg>
        <pc:grpChg chg="add mod">
          <ac:chgData name="Daniel Hurtubise" userId="00240ab5-46a8-4031-ab8b-61076acc223c" providerId="ADAL" clId="{4F070C72-2E38-4688-92EB-A9FB02BB2814}" dt="2020-06-29T09:13:10.667" v="932" actId="1076"/>
          <ac:grpSpMkLst>
            <pc:docMk/>
            <pc:sldMk cId="1582071414" sldId="387"/>
            <ac:grpSpMk id="53" creationId="{7B1BB11F-F2E2-4C31-82B3-53F5C9B3A06F}"/>
          </ac:grpSpMkLst>
        </pc:grpChg>
        <pc:grpChg chg="del">
          <ac:chgData name="Daniel Hurtubise" userId="00240ab5-46a8-4031-ab8b-61076acc223c" providerId="ADAL" clId="{4F070C72-2E38-4688-92EB-A9FB02BB2814}" dt="2020-06-28T11:43:57.655" v="325" actId="478"/>
          <ac:grpSpMkLst>
            <pc:docMk/>
            <pc:sldMk cId="1582071414" sldId="387"/>
            <ac:grpSpMk id="58" creationId="{8CC4E18F-FF8D-4BC9-A9A0-A712EF0AA8C1}"/>
          </ac:grpSpMkLst>
        </pc:grpChg>
        <pc:grpChg chg="mod">
          <ac:chgData name="Daniel Hurtubise" userId="00240ab5-46a8-4031-ab8b-61076acc223c" providerId="ADAL" clId="{4F070C72-2E38-4688-92EB-A9FB02BB2814}" dt="2020-06-28T12:02:19.513" v="441" actId="164"/>
          <ac:grpSpMkLst>
            <pc:docMk/>
            <pc:sldMk cId="1582071414" sldId="387"/>
            <ac:grpSpMk id="66" creationId="{CCF22067-D9B4-48D7-BC5C-9BA98CEFA5C6}"/>
          </ac:grpSpMkLst>
        </pc:grpChg>
        <pc:grpChg chg="add mod">
          <ac:chgData name="Daniel Hurtubise" userId="00240ab5-46a8-4031-ab8b-61076acc223c" providerId="ADAL" clId="{4F070C72-2E38-4688-92EB-A9FB02BB2814}" dt="2020-06-28T14:33:26.142" v="890" actId="164"/>
          <ac:grpSpMkLst>
            <pc:docMk/>
            <pc:sldMk cId="1582071414" sldId="387"/>
            <ac:grpSpMk id="71" creationId="{D0AFF179-6B94-43E5-A46A-C85AA4FF36B9}"/>
          </ac:grpSpMkLst>
        </pc:grpChg>
        <pc:grpChg chg="add mod">
          <ac:chgData name="Daniel Hurtubise" userId="00240ab5-46a8-4031-ab8b-61076acc223c" providerId="ADAL" clId="{4F070C72-2E38-4688-92EB-A9FB02BB2814}" dt="2020-06-28T14:33:27.578" v="891" actId="164"/>
          <ac:grpSpMkLst>
            <pc:docMk/>
            <pc:sldMk cId="1582071414" sldId="387"/>
            <ac:grpSpMk id="75" creationId="{1A228CF6-D4C5-44AD-B633-78F3DC1C61BD}"/>
          </ac:grpSpMkLst>
        </pc:grpChg>
        <pc:grpChg chg="add mod">
          <ac:chgData name="Daniel Hurtubise" userId="00240ab5-46a8-4031-ab8b-61076acc223c" providerId="ADAL" clId="{4F070C72-2E38-4688-92EB-A9FB02BB2814}" dt="2020-06-29T09:13:10.667" v="932" actId="1076"/>
          <ac:grpSpMkLst>
            <pc:docMk/>
            <pc:sldMk cId="1582071414" sldId="387"/>
            <ac:grpSpMk id="89" creationId="{065FCAE9-744D-4EF0-9666-176863968527}"/>
          </ac:grpSpMkLst>
        </pc:grpChg>
        <pc:grpChg chg="add mod">
          <ac:chgData name="Daniel Hurtubise" userId="00240ab5-46a8-4031-ab8b-61076acc223c" providerId="ADAL" clId="{4F070C72-2E38-4688-92EB-A9FB02BB2814}" dt="2020-06-29T09:13:10.667" v="932" actId="1076"/>
          <ac:grpSpMkLst>
            <pc:docMk/>
            <pc:sldMk cId="1582071414" sldId="387"/>
            <ac:grpSpMk id="90" creationId="{9602F48F-D853-406E-A078-AF6346EAC38D}"/>
          </ac:grpSpMkLst>
        </pc:grpChg>
        <pc:grpChg chg="add mod">
          <ac:chgData name="Daniel Hurtubise" userId="00240ab5-46a8-4031-ab8b-61076acc223c" providerId="ADAL" clId="{4F070C72-2E38-4688-92EB-A9FB02BB2814}" dt="2020-06-29T09:13:10.667" v="932" actId="1076"/>
          <ac:grpSpMkLst>
            <pc:docMk/>
            <pc:sldMk cId="1582071414" sldId="387"/>
            <ac:grpSpMk id="91" creationId="{E99D4EF0-EA0E-4D3B-AFD0-02EFD12A296E}"/>
          </ac:grpSpMkLst>
        </pc:grpChg>
        <pc:grpChg chg="add mod">
          <ac:chgData name="Daniel Hurtubise" userId="00240ab5-46a8-4031-ab8b-61076acc223c" providerId="ADAL" clId="{4F070C72-2E38-4688-92EB-A9FB02BB2814}" dt="2020-06-29T09:13:10.667" v="932" actId="1076"/>
          <ac:grpSpMkLst>
            <pc:docMk/>
            <pc:sldMk cId="1582071414" sldId="387"/>
            <ac:grpSpMk id="92" creationId="{D03409E6-BB01-4D85-B3A2-97AB8B9C91E9}"/>
          </ac:grpSpMkLst>
        </pc:grpChg>
        <pc:picChg chg="add mod">
          <ac:chgData name="Daniel Hurtubise" userId="00240ab5-46a8-4031-ab8b-61076acc223c" providerId="ADAL" clId="{4F070C72-2E38-4688-92EB-A9FB02BB2814}" dt="2020-06-28T11:42:36.879" v="292" actId="164"/>
          <ac:picMkLst>
            <pc:docMk/>
            <pc:sldMk cId="1582071414" sldId="387"/>
            <ac:picMk id="4" creationId="{C5C9F75A-3799-4C62-851F-506C1012B134}"/>
          </ac:picMkLst>
        </pc:picChg>
        <pc:picChg chg="add del mod topLvl">
          <ac:chgData name="Daniel Hurtubise" userId="00240ab5-46a8-4031-ab8b-61076acc223c" providerId="ADAL" clId="{4F070C72-2E38-4688-92EB-A9FB02BB2814}" dt="2020-06-28T14:23:49.728" v="642" actId="478"/>
          <ac:picMkLst>
            <pc:docMk/>
            <pc:sldMk cId="1582071414" sldId="387"/>
            <ac:picMk id="19" creationId="{9C2FD5F5-D239-47CB-8D33-DEAAEE873F84}"/>
          </ac:picMkLst>
        </pc:picChg>
        <pc:picChg chg="mod">
          <ac:chgData name="Daniel Hurtubise" userId="00240ab5-46a8-4031-ab8b-61076acc223c" providerId="ADAL" clId="{4F070C72-2E38-4688-92EB-A9FB02BB2814}" dt="2020-06-28T11:43:35.445" v="312"/>
          <ac:picMkLst>
            <pc:docMk/>
            <pc:sldMk cId="1582071414" sldId="387"/>
            <ac:picMk id="27" creationId="{C0C0A290-7578-4E09-8E1A-298A420BAF6E}"/>
          </ac:picMkLst>
        </pc:picChg>
        <pc:picChg chg="mod">
          <ac:chgData name="Daniel Hurtubise" userId="00240ab5-46a8-4031-ab8b-61076acc223c" providerId="ADAL" clId="{4F070C72-2E38-4688-92EB-A9FB02BB2814}" dt="2020-06-28T11:44:45.145" v="343"/>
          <ac:picMkLst>
            <pc:docMk/>
            <pc:sldMk cId="1582071414" sldId="387"/>
            <ac:picMk id="30" creationId="{ABF00D8A-A6D5-4903-9F02-49D3E947ABA7}"/>
          </ac:picMkLst>
        </pc:picChg>
        <pc:picChg chg="mod">
          <ac:chgData name="Daniel Hurtubise" userId="00240ab5-46a8-4031-ab8b-61076acc223c" providerId="ADAL" clId="{4F070C72-2E38-4688-92EB-A9FB02BB2814}" dt="2020-06-28T11:33:29.420" v="271"/>
          <ac:picMkLst>
            <pc:docMk/>
            <pc:sldMk cId="1582071414" sldId="387"/>
            <ac:picMk id="39" creationId="{97E815BB-809B-44EA-AFBE-BB027159B21E}"/>
          </ac:picMkLst>
        </pc:picChg>
        <pc:picChg chg="del mod topLvl">
          <ac:chgData name="Daniel Hurtubise" userId="00240ab5-46a8-4031-ab8b-61076acc223c" providerId="ADAL" clId="{4F070C72-2E38-4688-92EB-A9FB02BB2814}" dt="2020-06-28T12:00:02.383" v="389" actId="478"/>
          <ac:picMkLst>
            <pc:docMk/>
            <pc:sldMk cId="1582071414" sldId="387"/>
            <ac:picMk id="41" creationId="{562D57A5-FC52-4BAA-B77D-02A9C06721B4}"/>
          </ac:picMkLst>
        </pc:picChg>
        <pc:picChg chg="add mod">
          <ac:chgData name="Daniel Hurtubise" userId="00240ab5-46a8-4031-ab8b-61076acc223c" providerId="ADAL" clId="{4F070C72-2E38-4688-92EB-A9FB02BB2814}" dt="2020-06-28T14:28:40.434" v="679" actId="164"/>
          <ac:picMkLst>
            <pc:docMk/>
            <pc:sldMk cId="1582071414" sldId="387"/>
            <ac:picMk id="47" creationId="{923914BE-693B-4924-A920-B9ABB2B050F6}"/>
          </ac:picMkLst>
        </pc:picChg>
        <pc:picChg chg="add mod">
          <ac:chgData name="Daniel Hurtubise" userId="00240ab5-46a8-4031-ab8b-61076acc223c" providerId="ADAL" clId="{4F070C72-2E38-4688-92EB-A9FB02BB2814}" dt="2020-06-28T14:29:30.276" v="732" actId="164"/>
          <ac:picMkLst>
            <pc:docMk/>
            <pc:sldMk cId="1582071414" sldId="387"/>
            <ac:picMk id="51" creationId="{6CE73C42-3EFD-4BFD-9BD6-4C43F3537901}"/>
          </ac:picMkLst>
        </pc:picChg>
        <pc:picChg chg="del topLvl">
          <ac:chgData name="Daniel Hurtubise" userId="00240ab5-46a8-4031-ab8b-61076acc223c" providerId="ADAL" clId="{4F070C72-2E38-4688-92EB-A9FB02BB2814}" dt="2020-06-28T11:43:57.655" v="325" actId="478"/>
          <ac:picMkLst>
            <pc:docMk/>
            <pc:sldMk cId="1582071414" sldId="387"/>
            <ac:picMk id="60" creationId="{5489AE14-AF31-4D71-A165-F26CC48502BA}"/>
          </ac:picMkLst>
        </pc:picChg>
        <pc:picChg chg="add mod">
          <ac:chgData name="Daniel Hurtubise" userId="00240ab5-46a8-4031-ab8b-61076acc223c" providerId="ADAL" clId="{4F070C72-2E38-4688-92EB-A9FB02BB2814}" dt="2020-06-28T14:31:52.040" v="804" actId="164"/>
          <ac:picMkLst>
            <pc:docMk/>
            <pc:sldMk cId="1582071414" sldId="387"/>
            <ac:picMk id="65" creationId="{FFCD22BB-67DF-46DB-94AA-F152D65519B4}"/>
          </ac:picMkLst>
        </pc:picChg>
        <pc:picChg chg="add mod">
          <ac:chgData name="Daniel Hurtubise" userId="00240ab5-46a8-4031-ab8b-61076acc223c" providerId="ADAL" clId="{4F070C72-2E38-4688-92EB-A9FB02BB2814}" dt="2020-06-28T14:32:42.348" v="849" actId="164"/>
          <ac:picMkLst>
            <pc:docMk/>
            <pc:sldMk cId="1582071414" sldId="387"/>
            <ac:picMk id="74" creationId="{5E39773A-CA21-45FC-B88E-9E5CE174BEB7}"/>
          </ac:picMkLst>
        </pc:picChg>
        <pc:cxnChg chg="mod topLvl">
          <ac:chgData name="Daniel Hurtubise" userId="00240ab5-46a8-4031-ab8b-61076acc223c" providerId="ADAL" clId="{4F070C72-2E38-4688-92EB-A9FB02BB2814}" dt="2020-06-29T09:13:10.667" v="932" actId="1076"/>
          <ac:cxnSpMkLst>
            <pc:docMk/>
            <pc:sldMk cId="1582071414" sldId="387"/>
            <ac:cxnSpMk id="10" creationId="{08E95CB0-509F-46DB-B0B8-1276B9C84C5C}"/>
          </ac:cxnSpMkLst>
        </pc:cxnChg>
        <pc:cxnChg chg="del mod">
          <ac:chgData name="Daniel Hurtubise" userId="00240ab5-46a8-4031-ab8b-61076acc223c" providerId="ADAL" clId="{4F070C72-2E38-4688-92EB-A9FB02BB2814}" dt="2020-06-28T11:33:19.629" v="267" actId="478"/>
          <ac:cxnSpMkLst>
            <pc:docMk/>
            <pc:sldMk cId="1582071414" sldId="387"/>
            <ac:cxnSpMk id="21" creationId="{C78E72C2-B79E-4C95-8431-08B91E685E6E}"/>
          </ac:cxnSpMkLst>
        </pc:cxnChg>
        <pc:cxnChg chg="add mod">
          <ac:chgData name="Daniel Hurtubise" userId="00240ab5-46a8-4031-ab8b-61076acc223c" providerId="ADAL" clId="{4F070C72-2E38-4688-92EB-A9FB02BB2814}" dt="2020-06-28T14:23:44.460" v="637" actId="478"/>
          <ac:cxnSpMkLst>
            <pc:docMk/>
            <pc:sldMk cId="1582071414" sldId="387"/>
            <ac:cxnSpMk id="34" creationId="{A57F4D6F-0C24-44C5-BC0F-189D252A4E89}"/>
          </ac:cxnSpMkLst>
        </pc:cxnChg>
        <pc:cxnChg chg="del mod">
          <ac:chgData name="Daniel Hurtubise" userId="00240ab5-46a8-4031-ab8b-61076acc223c" providerId="ADAL" clId="{4F070C72-2E38-4688-92EB-A9FB02BB2814}" dt="2020-06-28T11:33:26.405" v="269" actId="478"/>
          <ac:cxnSpMkLst>
            <pc:docMk/>
            <pc:sldMk cId="1582071414" sldId="387"/>
            <ac:cxnSpMk id="37" creationId="{696C5518-578B-496E-9528-F06EF7295E27}"/>
          </ac:cxnSpMkLst>
        </pc:cxnChg>
        <pc:cxnChg chg="del mod">
          <ac:chgData name="Daniel Hurtubise" userId="00240ab5-46a8-4031-ab8b-61076acc223c" providerId="ADAL" clId="{4F070C72-2E38-4688-92EB-A9FB02BB2814}" dt="2020-06-28T11:33:19.629" v="267" actId="478"/>
          <ac:cxnSpMkLst>
            <pc:docMk/>
            <pc:sldMk cId="1582071414" sldId="387"/>
            <ac:cxnSpMk id="44" creationId="{7C8B7D59-ABCF-4E9D-8648-C5C771B2580A}"/>
          </ac:cxnSpMkLst>
        </pc:cxnChg>
        <pc:cxnChg chg="add mod">
          <ac:chgData name="Daniel Hurtubise" userId="00240ab5-46a8-4031-ab8b-61076acc223c" providerId="ADAL" clId="{4F070C72-2E38-4688-92EB-A9FB02BB2814}" dt="2020-06-28T14:23:46.451" v="639" actId="478"/>
          <ac:cxnSpMkLst>
            <pc:docMk/>
            <pc:sldMk cId="1582071414" sldId="387"/>
            <ac:cxnSpMk id="46" creationId="{EDC53E2D-0146-4513-B519-F1A60DC3AD2C}"/>
          </ac:cxnSpMkLst>
        </pc:cxnChg>
        <pc:cxnChg chg="mod">
          <ac:chgData name="Daniel Hurtubise" userId="00240ab5-46a8-4031-ab8b-61076acc223c" providerId="ADAL" clId="{4F070C72-2E38-4688-92EB-A9FB02BB2814}" dt="2020-06-28T14:23:44.460" v="637" actId="478"/>
          <ac:cxnSpMkLst>
            <pc:docMk/>
            <pc:sldMk cId="1582071414" sldId="387"/>
            <ac:cxnSpMk id="49" creationId="{21772435-E377-42C8-BCFA-8BA99B04CD38}"/>
          </ac:cxnSpMkLst>
        </pc:cxnChg>
        <pc:cxnChg chg="mod">
          <ac:chgData name="Daniel Hurtubise" userId="00240ab5-46a8-4031-ab8b-61076acc223c" providerId="ADAL" clId="{4F070C72-2E38-4688-92EB-A9FB02BB2814}" dt="2020-06-28T14:23:43.865" v="635" actId="478"/>
          <ac:cxnSpMkLst>
            <pc:docMk/>
            <pc:sldMk cId="1582071414" sldId="387"/>
            <ac:cxnSpMk id="55" creationId="{EAC8EBA6-9666-49D7-8DC1-00BC28B51B5C}"/>
          </ac:cxnSpMkLst>
        </pc:cxnChg>
        <pc:cxnChg chg="del mod">
          <ac:chgData name="Daniel Hurtubise" userId="00240ab5-46a8-4031-ab8b-61076acc223c" providerId="ADAL" clId="{4F070C72-2E38-4688-92EB-A9FB02BB2814}" dt="2020-06-28T11:33:26.405" v="269" actId="478"/>
          <ac:cxnSpMkLst>
            <pc:docMk/>
            <pc:sldMk cId="1582071414" sldId="387"/>
            <ac:cxnSpMk id="61" creationId="{15E90C70-C746-40F0-9B35-944BD41174B2}"/>
          </ac:cxnSpMkLst>
        </pc:cxnChg>
        <pc:cxnChg chg="add mod">
          <ac:chgData name="Daniel Hurtubise" userId="00240ab5-46a8-4031-ab8b-61076acc223c" providerId="ADAL" clId="{4F070C72-2E38-4688-92EB-A9FB02BB2814}" dt="2020-06-29T09:13:10.667" v="932" actId="1076"/>
          <ac:cxnSpMkLst>
            <pc:docMk/>
            <pc:sldMk cId="1582071414" sldId="387"/>
            <ac:cxnSpMk id="76" creationId="{AF749B34-268C-4DEE-A0F5-E9A333CBC640}"/>
          </ac:cxnSpMkLst>
        </pc:cxnChg>
        <pc:cxnChg chg="add mod">
          <ac:chgData name="Daniel Hurtubise" userId="00240ab5-46a8-4031-ab8b-61076acc223c" providerId="ADAL" clId="{4F070C72-2E38-4688-92EB-A9FB02BB2814}" dt="2020-06-29T09:13:10.667" v="932" actId="1076"/>
          <ac:cxnSpMkLst>
            <pc:docMk/>
            <pc:sldMk cId="1582071414" sldId="387"/>
            <ac:cxnSpMk id="81" creationId="{862E79CF-8463-43A8-A837-CC755ECFDDC0}"/>
          </ac:cxnSpMkLst>
        </pc:cxnChg>
        <pc:cxnChg chg="add del mod">
          <ac:chgData name="Daniel Hurtubise" userId="00240ab5-46a8-4031-ab8b-61076acc223c" providerId="ADAL" clId="{4F070C72-2E38-4688-92EB-A9FB02BB2814}" dt="2020-06-28T14:33:12.443" v="883"/>
          <ac:cxnSpMkLst>
            <pc:docMk/>
            <pc:sldMk cId="1582071414" sldId="387"/>
            <ac:cxnSpMk id="85" creationId="{2BA2EFA1-D9DD-4CFB-B4B5-2D9D97FA9029}"/>
          </ac:cxnSpMkLst>
        </pc:cxnChg>
        <pc:cxnChg chg="add mod">
          <ac:chgData name="Daniel Hurtubise" userId="00240ab5-46a8-4031-ab8b-61076acc223c" providerId="ADAL" clId="{4F070C72-2E38-4688-92EB-A9FB02BB2814}" dt="2020-06-29T09:13:10.667" v="932" actId="1076"/>
          <ac:cxnSpMkLst>
            <pc:docMk/>
            <pc:sldMk cId="1582071414" sldId="387"/>
            <ac:cxnSpMk id="86" creationId="{9F5C0CA5-05CD-419B-BDD2-AE3BFF574FFA}"/>
          </ac:cxnSpMkLst>
        </pc:cxnChg>
      </pc:sldChg>
      <pc:sldChg chg="new del">
        <pc:chgData name="Daniel Hurtubise" userId="00240ab5-46a8-4031-ab8b-61076acc223c" providerId="ADAL" clId="{4F070C72-2E38-4688-92EB-A9FB02BB2814}" dt="2020-06-28T11:33:11.750" v="265" actId="680"/>
        <pc:sldMkLst>
          <pc:docMk/>
          <pc:sldMk cId="2739395177" sldId="387"/>
        </pc:sldMkLst>
      </pc:sldChg>
      <pc:sldChg chg="addSp modSp add mod or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1361609650" sldId="388"/>
        </pc:sldMkLst>
        <pc:spChg chg="add mod ord">
          <ac:chgData name="Daniel Hurtubise" userId="00240ab5-46a8-4031-ab8b-61076acc223c" providerId="ADAL" clId="{4F070C72-2E38-4688-92EB-A9FB02BB2814}" dt="2020-07-16T07:38:18.905" v="2400" actId="20577"/>
          <ac:spMkLst>
            <pc:docMk/>
            <pc:sldMk cId="1361609650" sldId="388"/>
            <ac:spMk id="2" creationId="{47FE5D98-D754-468F-84AE-A78E80CADA56}"/>
          </ac:spMkLst>
        </pc:spChg>
        <pc:spChg chg="mod ord">
          <ac:chgData name="Daniel Hurtubise" userId="00240ab5-46a8-4031-ab8b-61076acc223c" providerId="ADAL" clId="{4F070C72-2E38-4688-92EB-A9FB02BB2814}" dt="2020-07-16T07:38:22.929" v="2403" actId="20577"/>
          <ac:spMkLst>
            <pc:docMk/>
            <pc:sldMk cId="1361609650" sldId="388"/>
            <ac:spMk id="4" creationId="{0E5042BA-943F-41C7-942E-429208D63251}"/>
          </ac:spMkLst>
        </pc:spChg>
      </pc:sldChg>
      <pc:sldChg chg="addSp delSp modSp new mod modTransition modClrScheme chgLayout">
        <pc:chgData name="Daniel Hurtubise" userId="00240ab5-46a8-4031-ab8b-61076acc223c" providerId="ADAL" clId="{4F070C72-2E38-4688-92EB-A9FB02BB2814}" dt="2020-07-20T11:49:12.447" v="2495"/>
        <pc:sldMkLst>
          <pc:docMk/>
          <pc:sldMk cId="80662036" sldId="389"/>
        </pc:sldMkLst>
        <pc:spChg chg="del">
          <ac:chgData name="Daniel Hurtubise" userId="00240ab5-46a8-4031-ab8b-61076acc223c" providerId="ADAL" clId="{4F070C72-2E38-4688-92EB-A9FB02BB2814}" dt="2020-06-28T13:07:20.956" v="467" actId="700"/>
          <ac:spMkLst>
            <pc:docMk/>
            <pc:sldMk cId="80662036" sldId="389"/>
            <ac:spMk id="2" creationId="{406E5C98-D4D5-4547-9978-C82859392A89}"/>
          </ac:spMkLst>
        </pc:spChg>
        <pc:spChg chg="add mod ord">
          <ac:chgData name="Daniel Hurtubise" userId="00240ab5-46a8-4031-ab8b-61076acc223c" providerId="ADAL" clId="{4F070C72-2E38-4688-92EB-A9FB02BB2814}" dt="2020-07-16T08:46:27.676" v="2490" actId="20577"/>
          <ac:spMkLst>
            <pc:docMk/>
            <pc:sldMk cId="80662036" sldId="389"/>
            <ac:spMk id="4" creationId="{69B61176-5607-484F-BCE9-3A13122DA782}"/>
          </ac:spMkLst>
        </pc:spChg>
        <pc:picChg chg="add mod">
          <ac:chgData name="Daniel Hurtubise" userId="00240ab5-46a8-4031-ab8b-61076acc223c" providerId="ADAL" clId="{4F070C72-2E38-4688-92EB-A9FB02BB2814}" dt="2020-06-28T13:11:17.556" v="476" actId="1076"/>
          <ac:picMkLst>
            <pc:docMk/>
            <pc:sldMk cId="80662036" sldId="389"/>
            <ac:picMk id="3" creationId="{69A16B1C-E18A-4675-83D2-599F18326720}"/>
          </ac:picMkLst>
        </pc:picChg>
        <pc:picChg chg="add mod">
          <ac:chgData name="Daniel Hurtubise" userId="00240ab5-46a8-4031-ab8b-61076acc223c" providerId="ADAL" clId="{4F070C72-2E38-4688-92EB-A9FB02BB2814}" dt="2020-06-28T13:12:30.765" v="530" actId="1076"/>
          <ac:picMkLst>
            <pc:docMk/>
            <pc:sldMk cId="80662036" sldId="389"/>
            <ac:picMk id="5" creationId="{34CDBFD2-4878-4766-87E7-4099CB82D85A}"/>
          </ac:picMkLst>
        </pc:picChg>
      </pc:sldChg>
      <pc:sldChg chg="addSp delSp modSp new mod modTransition modClrScheme chgLayout">
        <pc:chgData name="Daniel Hurtubise" userId="00240ab5-46a8-4031-ab8b-61076acc223c" providerId="ADAL" clId="{4F070C72-2E38-4688-92EB-A9FB02BB2814}" dt="2020-07-16T07:40:31.093" v="2453"/>
        <pc:sldMkLst>
          <pc:docMk/>
          <pc:sldMk cId="4033893839" sldId="390"/>
        </pc:sldMkLst>
        <pc:spChg chg="del">
          <ac:chgData name="Daniel Hurtubise" userId="00240ab5-46a8-4031-ab8b-61076acc223c" providerId="ADAL" clId="{4F070C72-2E38-4688-92EB-A9FB02BB2814}" dt="2020-06-28T14:16:33.228" v="537" actId="700"/>
          <ac:spMkLst>
            <pc:docMk/>
            <pc:sldMk cId="4033893839" sldId="390"/>
            <ac:spMk id="2" creationId="{C14B1104-951D-454D-863F-2C34B5C9D15F}"/>
          </ac:spMkLst>
        </pc:spChg>
        <pc:spChg chg="add mod">
          <ac:chgData name="Daniel Hurtubise" userId="00240ab5-46a8-4031-ab8b-61076acc223c" providerId="ADAL" clId="{4F070C72-2E38-4688-92EB-A9FB02BB2814}" dt="2020-06-28T14:20:56.802" v="609" actId="20577"/>
          <ac:spMkLst>
            <pc:docMk/>
            <pc:sldMk cId="4033893839" sldId="390"/>
            <ac:spMk id="3" creationId="{988418BB-C045-414F-A0D9-4A95E59C590A}"/>
          </ac:spMkLst>
        </pc:spChg>
        <pc:picChg chg="add mod">
          <ac:chgData name="Daniel Hurtubise" userId="00240ab5-46a8-4031-ab8b-61076acc223c" providerId="ADAL" clId="{4F070C72-2E38-4688-92EB-A9FB02BB2814}" dt="2020-06-28T14:22:24.119" v="616" actId="1076"/>
          <ac:picMkLst>
            <pc:docMk/>
            <pc:sldMk cId="4033893839" sldId="390"/>
            <ac:picMk id="4" creationId="{A23AABA1-4694-41B4-9FF0-7790CAE47F90}"/>
          </ac:picMkLst>
        </pc:picChg>
        <pc:picChg chg="add mod">
          <ac:chgData name="Daniel Hurtubise" userId="00240ab5-46a8-4031-ab8b-61076acc223c" providerId="ADAL" clId="{4F070C72-2E38-4688-92EB-A9FB02BB2814}" dt="2020-06-28T14:21:57.201" v="615" actId="1076"/>
          <ac:picMkLst>
            <pc:docMk/>
            <pc:sldMk cId="4033893839" sldId="390"/>
            <ac:picMk id="5" creationId="{2438F0B7-C3F5-4090-B2B9-3706AC51D617}"/>
          </ac:picMkLst>
        </pc:picChg>
      </pc:sldChg>
      <pc:sldChg chg="add del">
        <pc:chgData name="Daniel Hurtubise" userId="00240ab5-46a8-4031-ab8b-61076acc223c" providerId="ADAL" clId="{4F070C72-2E38-4688-92EB-A9FB02BB2814}" dt="2020-06-28T14:26:13.260" v="649" actId="47"/>
        <pc:sldMkLst>
          <pc:docMk/>
          <pc:sldMk cId="2607459271" sldId="391"/>
        </pc:sldMkLst>
      </pc:sldChg>
      <pc:sldChg chg="delSp modSp add mod modTransition modAnim">
        <pc:chgData name="Daniel Hurtubise" userId="00240ab5-46a8-4031-ab8b-61076acc223c" providerId="ADAL" clId="{4F070C72-2E38-4688-92EB-A9FB02BB2814}" dt="2020-07-20T11:49:12.447" v="2495"/>
        <pc:sldMkLst>
          <pc:docMk/>
          <pc:sldMk cId="3365904380" sldId="392"/>
        </pc:sldMkLst>
        <pc:spChg chg="mod">
          <ac:chgData name="Daniel Hurtubise" userId="00240ab5-46a8-4031-ab8b-61076acc223c" providerId="ADAL" clId="{4F070C72-2E38-4688-92EB-A9FB02BB2814}" dt="2020-06-28T17:41:02.706" v="904" actId="165"/>
          <ac:spMkLst>
            <pc:docMk/>
            <pc:sldMk cId="3365904380" sldId="392"/>
            <ac:spMk id="67" creationId="{36A9EACD-FB33-42B9-90F3-E3124C0CA4D8}"/>
          </ac:spMkLst>
        </pc:spChg>
        <pc:grpChg chg="mod">
          <ac:chgData name="Daniel Hurtubise" userId="00240ab5-46a8-4031-ab8b-61076acc223c" providerId="ADAL" clId="{4F070C72-2E38-4688-92EB-A9FB02BB2814}" dt="2020-06-28T17:41:25.734" v="908" actId="1076"/>
          <ac:grpSpMkLst>
            <pc:docMk/>
            <pc:sldMk cId="3365904380" sldId="392"/>
            <ac:grpSpMk id="36" creationId="{00DDA732-A151-4887-B09B-34A455F28E5B}"/>
          </ac:grpSpMkLst>
        </pc:grpChg>
        <pc:grpChg chg="del">
          <ac:chgData name="Daniel Hurtubise" userId="00240ab5-46a8-4031-ab8b-61076acc223c" providerId="ADAL" clId="{4F070C72-2E38-4688-92EB-A9FB02BB2814}" dt="2020-06-28T17:41:02.706" v="904" actId="165"/>
          <ac:grpSpMkLst>
            <pc:docMk/>
            <pc:sldMk cId="3365904380" sldId="392"/>
            <ac:grpSpMk id="37" creationId="{366B4C0E-49BA-47D8-93BB-035C70BEB4BA}"/>
          </ac:grpSpMkLst>
        </pc:grpChg>
        <pc:grpChg chg="mod topLvl">
          <ac:chgData name="Daniel Hurtubise" userId="00240ab5-46a8-4031-ab8b-61076acc223c" providerId="ADAL" clId="{4F070C72-2E38-4688-92EB-A9FB02BB2814}" dt="2020-06-28T17:41:02.706" v="904" actId="165"/>
          <ac:grpSpMkLst>
            <pc:docMk/>
            <pc:sldMk cId="3365904380" sldId="392"/>
            <ac:grpSpMk id="66" creationId="{CCF22067-D9B4-48D7-BC5C-9BA98CEFA5C6}"/>
          </ac:grpSpMkLst>
        </pc:grpChg>
        <pc:picChg chg="mod">
          <ac:chgData name="Daniel Hurtubise" userId="00240ab5-46a8-4031-ab8b-61076acc223c" providerId="ADAL" clId="{4F070C72-2E38-4688-92EB-A9FB02BB2814}" dt="2020-06-28T17:41:02.706" v="904" actId="165"/>
          <ac:picMkLst>
            <pc:docMk/>
            <pc:sldMk cId="3365904380" sldId="392"/>
            <ac:picMk id="68" creationId="{CDA3B04A-5E6B-4ABD-9F7E-DFEACF554D06}"/>
          </ac:picMkLst>
        </pc:picChg>
        <pc:cxnChg chg="mod topLvl">
          <ac:chgData name="Daniel Hurtubise" userId="00240ab5-46a8-4031-ab8b-61076acc223c" providerId="ADAL" clId="{4F070C72-2E38-4688-92EB-A9FB02BB2814}" dt="2020-06-28T17:41:25.734" v="908" actId="1076"/>
          <ac:cxnSpMkLst>
            <pc:docMk/>
            <pc:sldMk cId="3365904380" sldId="392"/>
            <ac:cxnSpMk id="34" creationId="{A57F4D6F-0C24-44C5-BC0F-189D252A4E89}"/>
          </ac:cxnSpMkLst>
        </pc:cxnChg>
        <pc:cxnChg chg="mod">
          <ac:chgData name="Daniel Hurtubise" userId="00240ab5-46a8-4031-ab8b-61076acc223c" providerId="ADAL" clId="{4F070C72-2E38-4688-92EB-A9FB02BB2814}" dt="2020-06-28T17:41:31.316" v="909" actId="14100"/>
          <ac:cxnSpMkLst>
            <pc:docMk/>
            <pc:sldMk cId="3365904380" sldId="392"/>
            <ac:cxnSpMk id="46" creationId="{EDC53E2D-0146-4513-B519-F1A60DC3AD2C}"/>
          </ac:cxnSpMkLst>
        </pc:cxnChg>
        <pc:cxnChg chg="mod topLvl">
          <ac:chgData name="Daniel Hurtubise" userId="00240ab5-46a8-4031-ab8b-61076acc223c" providerId="ADAL" clId="{4F070C72-2E38-4688-92EB-A9FB02BB2814}" dt="2020-06-28T17:41:38.563" v="911" actId="14100"/>
          <ac:cxnSpMkLst>
            <pc:docMk/>
            <pc:sldMk cId="3365904380" sldId="392"/>
            <ac:cxnSpMk id="49" creationId="{21772435-E377-42C8-BCFA-8BA99B04CD38}"/>
          </ac:cxnSpMkLst>
        </pc:cxnChg>
      </pc:sldChg>
      <pc:sldChg chg="modSp add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1893125999" sldId="393"/>
        </pc:sldMkLst>
        <pc:spChg chg="mod">
          <ac:chgData name="Daniel Hurtubise" userId="00240ab5-46a8-4031-ab8b-61076acc223c" providerId="ADAL" clId="{4F070C72-2E38-4688-92EB-A9FB02BB2814}" dt="2020-07-16T07:38:27.462" v="2406" actId="20577"/>
          <ac:spMkLst>
            <pc:docMk/>
            <pc:sldMk cId="1893125999" sldId="393"/>
            <ac:spMk id="7" creationId="{82A2C96B-CBBF-45B6-91FF-4C33EFDF414C}"/>
          </ac:spMkLst>
        </pc:spChg>
      </pc:sldChg>
      <pc:sldChg chg="addSp delSp modSp new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3177604958" sldId="394"/>
        </pc:sldMkLst>
        <pc:spChg chg="mod">
          <ac:chgData name="Daniel Hurtubise" userId="00240ab5-46a8-4031-ab8b-61076acc223c" providerId="ADAL" clId="{4F070C72-2E38-4688-92EB-A9FB02BB2814}" dt="2020-07-13T13:44:14.723" v="2077" actId="20577"/>
          <ac:spMkLst>
            <pc:docMk/>
            <pc:sldMk cId="3177604958" sldId="394"/>
            <ac:spMk id="2" creationId="{00C511D8-0754-47B5-B230-433ABA16FF55}"/>
          </ac:spMkLst>
        </pc:spChg>
        <pc:spChg chg="add mod">
          <ac:chgData name="Daniel Hurtubise" userId="00240ab5-46a8-4031-ab8b-61076acc223c" providerId="ADAL" clId="{4F070C72-2E38-4688-92EB-A9FB02BB2814}" dt="2020-07-13T09:52:29.575" v="1692" actId="1076"/>
          <ac:spMkLst>
            <pc:docMk/>
            <pc:sldMk cId="3177604958" sldId="394"/>
            <ac:spMk id="3" creationId="{773B2B39-1029-4071-8875-1CB0B3A11606}"/>
          </ac:spMkLst>
        </pc:spChg>
        <pc:spChg chg="add mod">
          <ac:chgData name="Daniel Hurtubise" userId="00240ab5-46a8-4031-ab8b-61076acc223c" providerId="ADAL" clId="{4F070C72-2E38-4688-92EB-A9FB02BB2814}" dt="2020-07-13T09:52:40.916" v="1708" actId="6549"/>
          <ac:spMkLst>
            <pc:docMk/>
            <pc:sldMk cId="3177604958" sldId="394"/>
            <ac:spMk id="7" creationId="{3A6DEEC3-2AC5-42DC-8BF3-92B8544C96EA}"/>
          </ac:spMkLst>
        </pc:spChg>
        <pc:spChg chg="add mod">
          <ac:chgData name="Daniel Hurtubise" userId="00240ab5-46a8-4031-ab8b-61076acc223c" providerId="ADAL" clId="{4F070C72-2E38-4688-92EB-A9FB02BB2814}" dt="2020-07-13T09:52:45.633" v="1713" actId="20577"/>
          <ac:spMkLst>
            <pc:docMk/>
            <pc:sldMk cId="3177604958" sldId="394"/>
            <ac:spMk id="9" creationId="{F5E07773-9F68-4658-9FF9-49919514B520}"/>
          </ac:spMkLst>
        </pc:spChg>
        <pc:picChg chg="add mod">
          <ac:chgData name="Daniel Hurtubise" userId="00240ab5-46a8-4031-ab8b-61076acc223c" providerId="ADAL" clId="{4F070C72-2E38-4688-92EB-A9FB02BB2814}" dt="2020-07-12T18:12:05.603" v="939" actId="1076"/>
          <ac:picMkLst>
            <pc:docMk/>
            <pc:sldMk cId="3177604958" sldId="394"/>
            <ac:picMk id="4" creationId="{4495AF42-E090-4EDA-8F95-A08C9E7301C8}"/>
          </ac:picMkLst>
        </pc:picChg>
        <pc:picChg chg="add mod">
          <ac:chgData name="Daniel Hurtubise" userId="00240ab5-46a8-4031-ab8b-61076acc223c" providerId="ADAL" clId="{4F070C72-2E38-4688-92EB-A9FB02BB2814}" dt="2020-07-12T18:15:10.157" v="981" actId="1076"/>
          <ac:picMkLst>
            <pc:docMk/>
            <pc:sldMk cId="3177604958" sldId="394"/>
            <ac:picMk id="6" creationId="{A1E9E8F6-96DF-4955-9B81-DD253BE55A29}"/>
          </ac:picMkLst>
        </pc:picChg>
        <pc:picChg chg="add mod">
          <ac:chgData name="Daniel Hurtubise" userId="00240ab5-46a8-4031-ab8b-61076acc223c" providerId="ADAL" clId="{4F070C72-2E38-4688-92EB-A9FB02BB2814}" dt="2020-07-12T18:15:10.689" v="982" actId="1076"/>
          <ac:picMkLst>
            <pc:docMk/>
            <pc:sldMk cId="3177604958" sldId="394"/>
            <ac:picMk id="8" creationId="{342F7650-5B55-4D18-88E1-1E9B1242F5B7}"/>
          </ac:picMkLst>
        </pc:picChg>
        <pc:picChg chg="add del mod">
          <ac:chgData name="Daniel Hurtubise" userId="00240ab5-46a8-4031-ab8b-61076acc223c" providerId="ADAL" clId="{4F070C72-2E38-4688-92EB-A9FB02BB2814}" dt="2020-07-12T18:15:09.248" v="980" actId="478"/>
          <ac:picMkLst>
            <pc:docMk/>
            <pc:sldMk cId="3177604958" sldId="394"/>
            <ac:picMk id="10" creationId="{E9EC099D-D6C7-4D40-93A4-9A57A1FEBE54}"/>
          </ac:picMkLst>
        </pc:picChg>
      </pc:sldChg>
      <pc:sldChg chg="addSp modSp new mo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2828919481" sldId="395"/>
        </pc:sldMkLst>
        <pc:spChg chg="mod">
          <ac:chgData name="Daniel Hurtubise" userId="00240ab5-46a8-4031-ab8b-61076acc223c" providerId="ADAL" clId="{4F070C72-2E38-4688-92EB-A9FB02BB2814}" dt="2020-07-13T13:44:22.837" v="2088" actId="20577"/>
          <ac:spMkLst>
            <pc:docMk/>
            <pc:sldMk cId="2828919481" sldId="395"/>
            <ac:spMk id="2" creationId="{AB0951E1-7DF4-4F0E-A61D-098EB0FC8349}"/>
          </ac:spMkLst>
        </pc:spChg>
        <pc:picChg chg="add mod">
          <ac:chgData name="Daniel Hurtubise" userId="00240ab5-46a8-4031-ab8b-61076acc223c" providerId="ADAL" clId="{4F070C72-2E38-4688-92EB-A9FB02BB2814}" dt="2020-07-12T19:50:51.081" v="995" actId="1076"/>
          <ac:picMkLst>
            <pc:docMk/>
            <pc:sldMk cId="2828919481" sldId="395"/>
            <ac:picMk id="4" creationId="{F1EF3CD7-D5A3-482A-92D4-BFCBB0771D55}"/>
          </ac:picMkLst>
        </pc:picChg>
        <pc:picChg chg="add mod">
          <ac:chgData name="Daniel Hurtubise" userId="00240ab5-46a8-4031-ab8b-61076acc223c" providerId="ADAL" clId="{4F070C72-2E38-4688-92EB-A9FB02BB2814}" dt="2020-07-12T18:28:06.905" v="987" actId="1076"/>
          <ac:picMkLst>
            <pc:docMk/>
            <pc:sldMk cId="2828919481" sldId="395"/>
            <ac:picMk id="6" creationId="{77FBF5DB-0026-446C-AC7B-339B46E46B92}"/>
          </ac:picMkLst>
        </pc:picChg>
        <pc:picChg chg="add mod">
          <ac:chgData name="Daniel Hurtubise" userId="00240ab5-46a8-4031-ab8b-61076acc223c" providerId="ADAL" clId="{4F070C72-2E38-4688-92EB-A9FB02BB2814}" dt="2020-07-12T19:50:50.458" v="994" actId="1076"/>
          <ac:picMkLst>
            <pc:docMk/>
            <pc:sldMk cId="2828919481" sldId="395"/>
            <ac:picMk id="8" creationId="{22272625-C00E-4397-8B95-A554C6F20F27}"/>
          </ac:picMkLst>
        </pc:picChg>
        <pc:picChg chg="add mod">
          <ac:chgData name="Daniel Hurtubise" userId="00240ab5-46a8-4031-ab8b-61076acc223c" providerId="ADAL" clId="{4F070C72-2E38-4688-92EB-A9FB02BB2814}" dt="2020-07-12T19:50:51.665" v="996" actId="1076"/>
          <ac:picMkLst>
            <pc:docMk/>
            <pc:sldMk cId="2828919481" sldId="395"/>
            <ac:picMk id="10" creationId="{74552EEC-796B-4544-BD69-29CD88E8405C}"/>
          </ac:picMkLst>
        </pc:picChg>
        <pc:picChg chg="add mod">
          <ac:chgData name="Daniel Hurtubise" userId="00240ab5-46a8-4031-ab8b-61076acc223c" providerId="ADAL" clId="{4F070C72-2E38-4688-92EB-A9FB02BB2814}" dt="2020-07-12T18:28:49.759" v="992" actId="1076"/>
          <ac:picMkLst>
            <pc:docMk/>
            <pc:sldMk cId="2828919481" sldId="395"/>
            <ac:picMk id="12" creationId="{2C6D65E9-F8AB-4DFA-8CF2-7E2FD07B6F1E}"/>
          </ac:picMkLst>
        </pc:picChg>
        <pc:picChg chg="add mod">
          <ac:chgData name="Daniel Hurtubise" userId="00240ab5-46a8-4031-ab8b-61076acc223c" providerId="ADAL" clId="{4F070C72-2E38-4688-92EB-A9FB02BB2814}" dt="2020-07-12T19:50:55.731" v="1000" actId="1076"/>
          <ac:picMkLst>
            <pc:docMk/>
            <pc:sldMk cId="2828919481" sldId="395"/>
            <ac:picMk id="14" creationId="{D8F4263B-5E89-4AEB-86D6-325F3EC893F6}"/>
          </ac:picMkLst>
        </pc:picChg>
      </pc:sldChg>
      <pc:sldChg chg="addSp modSp add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2774659549" sldId="396"/>
        </pc:sldMkLst>
        <pc:spChg chg="add mod ord">
          <ac:chgData name="Daniel Hurtubise" userId="00240ab5-46a8-4031-ab8b-61076acc223c" providerId="ADAL" clId="{4F070C72-2E38-4688-92EB-A9FB02BB2814}" dt="2020-07-16T07:39:42.591" v="2444" actId="20577"/>
          <ac:spMkLst>
            <pc:docMk/>
            <pc:sldMk cId="2774659549" sldId="396"/>
            <ac:spMk id="2" creationId="{6F631BEF-07E9-4FA4-89BC-93EB5F64196C}"/>
          </ac:spMkLst>
        </pc:spChg>
        <pc:spChg chg="mod ord">
          <ac:chgData name="Daniel Hurtubise" userId="00240ab5-46a8-4031-ab8b-61076acc223c" providerId="ADAL" clId="{4F070C72-2E38-4688-92EB-A9FB02BB2814}" dt="2020-07-16T07:39:41.443" v="2442" actId="700"/>
          <ac:spMkLst>
            <pc:docMk/>
            <pc:sldMk cId="2774659549" sldId="396"/>
            <ac:spMk id="4" creationId="{0E5042BA-943F-41C7-942E-429208D63251}"/>
          </ac:spMkLst>
        </pc:spChg>
      </pc:sldChg>
      <pc:sldChg chg="addSp delSp modSp new mod modTransition modClrScheme chgLayout">
        <pc:chgData name="Daniel Hurtubise" userId="00240ab5-46a8-4031-ab8b-61076acc223c" providerId="ADAL" clId="{4F070C72-2E38-4688-92EB-A9FB02BB2814}" dt="2020-07-16T07:40:31.093" v="2453"/>
        <pc:sldMkLst>
          <pc:docMk/>
          <pc:sldMk cId="1929771384" sldId="397"/>
        </pc:sldMkLst>
        <pc:spChg chg="del mod ord">
          <ac:chgData name="Daniel Hurtubise" userId="00240ab5-46a8-4031-ab8b-61076acc223c" providerId="ADAL" clId="{4F070C72-2E38-4688-92EB-A9FB02BB2814}" dt="2020-07-13T06:51:06.305" v="1063" actId="700"/>
          <ac:spMkLst>
            <pc:docMk/>
            <pc:sldMk cId="1929771384" sldId="397"/>
            <ac:spMk id="2" creationId="{D560C274-B1A5-454E-A7DE-138FF3EDDEC0}"/>
          </ac:spMkLst>
        </pc:spChg>
        <pc:spChg chg="add mod ord">
          <ac:chgData name="Daniel Hurtubise" userId="00240ab5-46a8-4031-ab8b-61076acc223c" providerId="ADAL" clId="{4F070C72-2E38-4688-92EB-A9FB02BB2814}" dt="2020-07-13T08:59:24.725" v="1467" actId="20577"/>
          <ac:spMkLst>
            <pc:docMk/>
            <pc:sldMk cId="1929771384" sldId="397"/>
            <ac:spMk id="3" creationId="{B46BE922-DA67-4373-BB7E-F8976DB276A0}"/>
          </ac:spMkLst>
        </pc:spChg>
        <pc:spChg chg="add mod ord">
          <ac:chgData name="Daniel Hurtubise" userId="00240ab5-46a8-4031-ab8b-61076acc223c" providerId="ADAL" clId="{4F070C72-2E38-4688-92EB-A9FB02BB2814}" dt="2020-07-13T07:30:41.977" v="1197" actId="20577"/>
          <ac:spMkLst>
            <pc:docMk/>
            <pc:sldMk cId="1929771384" sldId="397"/>
            <ac:spMk id="4" creationId="{EC9B4DFB-31FE-4A34-8C0E-A2BD31FEED3E}"/>
          </ac:spMkLst>
        </pc:spChg>
        <pc:picChg chg="add mod">
          <ac:chgData name="Daniel Hurtubise" userId="00240ab5-46a8-4031-ab8b-61076acc223c" providerId="ADAL" clId="{4F070C72-2E38-4688-92EB-A9FB02BB2814}" dt="2020-07-13T07:04:28.648" v="1194" actId="1076"/>
          <ac:picMkLst>
            <pc:docMk/>
            <pc:sldMk cId="1929771384" sldId="397"/>
            <ac:picMk id="6" creationId="{AEE5D36A-B918-4E52-A617-4099E1951E56}"/>
          </ac:picMkLst>
        </pc:picChg>
        <pc:picChg chg="add mod">
          <ac:chgData name="Daniel Hurtubise" userId="00240ab5-46a8-4031-ab8b-61076acc223c" providerId="ADAL" clId="{4F070C72-2E38-4688-92EB-A9FB02BB2814}" dt="2020-07-13T07:30:29.634" v="1196" actId="1076"/>
          <ac:picMkLst>
            <pc:docMk/>
            <pc:sldMk cId="1929771384" sldId="397"/>
            <ac:picMk id="8" creationId="{C8C2FAD5-99A8-474B-A7BA-DF52131B135D}"/>
          </ac:picMkLst>
        </pc:picChg>
      </pc:sldChg>
      <pc:sldChg chg="addSp delSp modSp add mod modTransition addAnim delAnim modAnim">
        <pc:chgData name="Daniel Hurtubise" userId="00240ab5-46a8-4031-ab8b-61076acc223c" providerId="ADAL" clId="{4F070C72-2E38-4688-92EB-A9FB02BB2814}" dt="2020-07-16T07:40:31.093" v="2453"/>
        <pc:sldMkLst>
          <pc:docMk/>
          <pc:sldMk cId="2411581483" sldId="398"/>
        </pc:sldMkLst>
        <pc:spChg chg="mod">
          <ac:chgData name="Daniel Hurtubise" userId="00240ab5-46a8-4031-ab8b-61076acc223c" providerId="ADAL" clId="{4F070C72-2E38-4688-92EB-A9FB02BB2814}" dt="2020-07-13T07:31:16.226" v="1228" actId="20577"/>
          <ac:spMkLst>
            <pc:docMk/>
            <pc:sldMk cId="2411581483" sldId="398"/>
            <ac:spMk id="40" creationId="{BA5E4F6E-D3E6-42AF-BA8D-9B81CC2654FC}"/>
          </ac:spMkLst>
        </pc:spChg>
        <pc:spChg chg="mod">
          <ac:chgData name="Daniel Hurtubise" userId="00240ab5-46a8-4031-ab8b-61076acc223c" providerId="ADAL" clId="{4F070C72-2E38-4688-92EB-A9FB02BB2814}" dt="2020-07-13T07:31:10.890" v="1208" actId="20577"/>
          <ac:spMkLst>
            <pc:docMk/>
            <pc:sldMk cId="2411581483" sldId="398"/>
            <ac:spMk id="41" creationId="{3761DA8E-B2FA-42EE-BEA9-9BA9D0F1CF23}"/>
          </ac:spMkLst>
        </pc:spChg>
        <pc:spChg chg="mod">
          <ac:chgData name="Daniel Hurtubise" userId="00240ab5-46a8-4031-ab8b-61076acc223c" providerId="ADAL" clId="{4F070C72-2E38-4688-92EB-A9FB02BB2814}" dt="2020-07-13T07:31:32.999" v="1234" actId="165"/>
          <ac:spMkLst>
            <pc:docMk/>
            <pc:sldMk cId="2411581483" sldId="398"/>
            <ac:spMk id="43" creationId="{ACB5D53E-8E29-4509-A4AE-D5458610DA0F}"/>
          </ac:spMkLst>
        </pc:spChg>
        <pc:spChg chg="mod">
          <ac:chgData name="Daniel Hurtubise" userId="00240ab5-46a8-4031-ab8b-61076acc223c" providerId="ADAL" clId="{4F070C72-2E38-4688-92EB-A9FB02BB2814}" dt="2020-07-13T07:35:13.047" v="1349" actId="20577"/>
          <ac:spMkLst>
            <pc:docMk/>
            <pc:sldMk cId="2411581483" sldId="398"/>
            <ac:spMk id="45" creationId="{6937E06A-3568-4F60-BAAF-C13115416B7F}"/>
          </ac:spMkLst>
        </pc:spChg>
        <pc:spChg chg="mod">
          <ac:chgData name="Daniel Hurtubise" userId="00240ab5-46a8-4031-ab8b-61076acc223c" providerId="ADAL" clId="{4F070C72-2E38-4688-92EB-A9FB02BB2814}" dt="2020-07-13T07:33:17.032" v="1287" actId="313"/>
          <ac:spMkLst>
            <pc:docMk/>
            <pc:sldMk cId="2411581483" sldId="398"/>
            <ac:spMk id="50" creationId="{965E0556-87C6-4FF1-A7E4-DCD4AE47D1EE}"/>
          </ac:spMkLst>
        </pc:spChg>
        <pc:spChg chg="mod">
          <ac:chgData name="Daniel Hurtubise" userId="00240ab5-46a8-4031-ab8b-61076acc223c" providerId="ADAL" clId="{4F070C72-2E38-4688-92EB-A9FB02BB2814}" dt="2020-07-13T07:35:21.648" v="1360" actId="20577"/>
          <ac:spMkLst>
            <pc:docMk/>
            <pc:sldMk cId="2411581483" sldId="398"/>
            <ac:spMk id="52" creationId="{BE3F8DFB-DC9A-4FAB-B788-808B013D6F1A}"/>
          </ac:spMkLst>
        </pc:spChg>
        <pc:spChg chg="mod">
          <ac:chgData name="Daniel Hurtubise" userId="00240ab5-46a8-4031-ab8b-61076acc223c" providerId="ADAL" clId="{4F070C72-2E38-4688-92EB-A9FB02BB2814}" dt="2020-07-13T07:35:46.201" v="1383" actId="20577"/>
          <ac:spMkLst>
            <pc:docMk/>
            <pc:sldMk cId="2411581483" sldId="398"/>
            <ac:spMk id="56" creationId="{98ADCD03-FAFC-4BB6-9776-705FAEEFE70C}"/>
          </ac:spMkLst>
        </pc:spChg>
        <pc:spChg chg="mod">
          <ac:chgData name="Daniel Hurtubise" userId="00240ab5-46a8-4031-ab8b-61076acc223c" providerId="ADAL" clId="{4F070C72-2E38-4688-92EB-A9FB02BB2814}" dt="2020-07-13T09:06:45.008" v="1480" actId="20577"/>
          <ac:spMkLst>
            <pc:docMk/>
            <pc:sldMk cId="2411581483" sldId="398"/>
            <ac:spMk id="67" creationId="{36A9EACD-FB33-42B9-90F3-E3124C0CA4D8}"/>
          </ac:spMkLst>
        </pc:spChg>
        <pc:grpChg chg="del">
          <ac:chgData name="Daniel Hurtubise" userId="00240ab5-46a8-4031-ab8b-61076acc223c" providerId="ADAL" clId="{4F070C72-2E38-4688-92EB-A9FB02BB2814}" dt="2020-07-13T07:31:07.090" v="1200" actId="478"/>
          <ac:grpSpMkLst>
            <pc:docMk/>
            <pc:sldMk cId="2411581483" sldId="398"/>
            <ac:grpSpMk id="6" creationId="{1B0810E3-4774-48D3-9E55-1687494E4BF2}"/>
          </ac:grpSpMkLst>
        </pc:grpChg>
        <pc:grpChg chg="add mod">
          <ac:chgData name="Daniel Hurtubise" userId="00240ab5-46a8-4031-ab8b-61076acc223c" providerId="ADAL" clId="{4F070C72-2E38-4688-92EB-A9FB02BB2814}" dt="2020-07-13T07:36:18.479" v="1396" actId="164"/>
          <ac:grpSpMkLst>
            <pc:docMk/>
            <pc:sldMk cId="2411581483" sldId="398"/>
            <ac:grpSpMk id="14" creationId="{3927AF12-00CA-419F-9E8C-451B54D1AA96}"/>
          </ac:grpSpMkLst>
        </pc:grpChg>
        <pc:grpChg chg="add mod">
          <ac:chgData name="Daniel Hurtubise" userId="00240ab5-46a8-4031-ab8b-61076acc223c" providerId="ADAL" clId="{4F070C72-2E38-4688-92EB-A9FB02BB2814}" dt="2020-07-13T07:36:20.644" v="1397" actId="164"/>
          <ac:grpSpMkLst>
            <pc:docMk/>
            <pc:sldMk cId="2411581483" sldId="398"/>
            <ac:grpSpMk id="15" creationId="{C3FC3D6B-5245-4485-B17C-8191AE39491F}"/>
          </ac:grpSpMkLst>
        </pc:grpChg>
        <pc:grpChg chg="add mod">
          <ac:chgData name="Daniel Hurtubise" userId="00240ab5-46a8-4031-ab8b-61076acc223c" providerId="ADAL" clId="{4F070C72-2E38-4688-92EB-A9FB02BB2814}" dt="2020-07-13T07:36:22.915" v="1398" actId="164"/>
          <ac:grpSpMkLst>
            <pc:docMk/>
            <pc:sldMk cId="2411581483" sldId="398"/>
            <ac:grpSpMk id="16" creationId="{E86BD463-5EA5-4CFE-9937-A2C0952EB434}"/>
          </ac:grpSpMkLst>
        </pc:grpChg>
        <pc:grpChg chg="add mod">
          <ac:chgData name="Daniel Hurtubise" userId="00240ab5-46a8-4031-ab8b-61076acc223c" providerId="ADAL" clId="{4F070C72-2E38-4688-92EB-A9FB02BB2814}" dt="2020-07-13T07:36:24.975" v="1399" actId="164"/>
          <ac:grpSpMkLst>
            <pc:docMk/>
            <pc:sldMk cId="2411581483" sldId="398"/>
            <ac:grpSpMk id="17" creationId="{FC37E56C-A7C5-4214-9FE1-C7F53EB79C1C}"/>
          </ac:grpSpMkLst>
        </pc:grpChg>
        <pc:grpChg chg="del mod topLvl">
          <ac:chgData name="Daniel Hurtubise" userId="00240ab5-46a8-4031-ab8b-61076acc223c" providerId="ADAL" clId="{4F070C72-2E38-4688-92EB-A9FB02BB2814}" dt="2020-07-13T07:31:57.679" v="1236" actId="478"/>
          <ac:grpSpMkLst>
            <pc:docMk/>
            <pc:sldMk cId="2411581483" sldId="398"/>
            <ac:grpSpMk id="21" creationId="{532F99F9-95D4-4395-8EE6-EF714EB46DF4}"/>
          </ac:grpSpMkLst>
        </pc:grpChg>
        <pc:grpChg chg="del">
          <ac:chgData name="Daniel Hurtubise" userId="00240ab5-46a8-4031-ab8b-61076acc223c" providerId="ADAL" clId="{4F070C72-2E38-4688-92EB-A9FB02BB2814}" dt="2020-07-13T07:31:32.999" v="1234" actId="165"/>
          <ac:grpSpMkLst>
            <pc:docMk/>
            <pc:sldMk cId="2411581483" sldId="398"/>
            <ac:grpSpMk id="32" creationId="{FC9547CB-3664-41A7-90C2-C374E4A31A04}"/>
          </ac:grpSpMkLst>
        </pc:grpChg>
        <pc:grpChg chg="del">
          <ac:chgData name="Daniel Hurtubise" userId="00240ab5-46a8-4031-ab8b-61076acc223c" providerId="ADAL" clId="{4F070C72-2E38-4688-92EB-A9FB02BB2814}" dt="2020-07-13T07:31:21.841" v="1229" actId="478"/>
          <ac:grpSpMkLst>
            <pc:docMk/>
            <pc:sldMk cId="2411581483" sldId="398"/>
            <ac:grpSpMk id="33" creationId="{83C1F5FF-07E5-4329-A1D9-98B671D6A326}"/>
          </ac:grpSpMkLst>
        </pc:grpChg>
        <pc:grpChg chg="del">
          <ac:chgData name="Daniel Hurtubise" userId="00240ab5-46a8-4031-ab8b-61076acc223c" providerId="ADAL" clId="{4F070C72-2E38-4688-92EB-A9FB02BB2814}" dt="2020-07-13T07:31:21.841" v="1229" actId="478"/>
          <ac:grpSpMkLst>
            <pc:docMk/>
            <pc:sldMk cId="2411581483" sldId="398"/>
            <ac:grpSpMk id="35" creationId="{0E27CF81-3C7A-4CF6-A945-6D45FA15F3F5}"/>
          </ac:grpSpMkLst>
        </pc:grpChg>
        <pc:grpChg chg="del mod">
          <ac:chgData name="Daniel Hurtubise" userId="00240ab5-46a8-4031-ab8b-61076acc223c" providerId="ADAL" clId="{4F070C72-2E38-4688-92EB-A9FB02BB2814}" dt="2020-07-13T07:31:30.481" v="1233" actId="478"/>
          <ac:grpSpMkLst>
            <pc:docMk/>
            <pc:sldMk cId="2411581483" sldId="398"/>
            <ac:grpSpMk id="36" creationId="{00DDA732-A151-4887-B09B-34A455F28E5B}"/>
          </ac:grpSpMkLst>
        </pc:grpChg>
        <pc:grpChg chg="add mod">
          <ac:chgData name="Daniel Hurtubise" userId="00240ab5-46a8-4031-ab8b-61076acc223c" providerId="ADAL" clId="{4F070C72-2E38-4688-92EB-A9FB02BB2814}" dt="2020-07-13T07:31:09.118" v="1202" actId="1076"/>
          <ac:grpSpMkLst>
            <pc:docMk/>
            <pc:sldMk cId="2411581483" sldId="398"/>
            <ac:grpSpMk id="37" creationId="{7A927FFC-BEC6-44A7-B844-22359B5D1269}"/>
          </ac:grpSpMkLst>
        </pc:grpChg>
        <pc:grpChg chg="add del mod">
          <ac:chgData name="Daniel Hurtubise" userId="00240ab5-46a8-4031-ab8b-61076acc223c" providerId="ADAL" clId="{4F070C72-2E38-4688-92EB-A9FB02BB2814}" dt="2020-07-13T07:36:18.479" v="1396" actId="164"/>
          <ac:grpSpMkLst>
            <pc:docMk/>
            <pc:sldMk cId="2411581483" sldId="398"/>
            <ac:grpSpMk id="42" creationId="{A3347BFF-7D5C-4721-BDCB-E51803B61640}"/>
          </ac:grpSpMkLst>
        </pc:grpChg>
        <pc:grpChg chg="add del mod">
          <ac:chgData name="Daniel Hurtubise" userId="00240ab5-46a8-4031-ab8b-61076acc223c" providerId="ADAL" clId="{4F070C72-2E38-4688-92EB-A9FB02BB2814}" dt="2020-07-13T07:35:23.604" v="1361" actId="478"/>
          <ac:grpSpMkLst>
            <pc:docMk/>
            <pc:sldMk cId="2411581483" sldId="398"/>
            <ac:grpSpMk id="47" creationId="{04DB7EC4-5A16-4B78-B633-BAC79A729B08}"/>
          </ac:grpSpMkLst>
        </pc:grpChg>
        <pc:grpChg chg="add mod">
          <ac:chgData name="Daniel Hurtubise" userId="00240ab5-46a8-4031-ab8b-61076acc223c" providerId="ADAL" clId="{4F070C72-2E38-4688-92EB-A9FB02BB2814}" dt="2020-07-13T07:36:20.644" v="1397" actId="164"/>
          <ac:grpSpMkLst>
            <pc:docMk/>
            <pc:sldMk cId="2411581483" sldId="398"/>
            <ac:grpSpMk id="51" creationId="{AC270640-E693-49B1-96B5-50243B1B4AAC}"/>
          </ac:grpSpMkLst>
        </pc:grpChg>
        <pc:grpChg chg="add mod">
          <ac:chgData name="Daniel Hurtubise" userId="00240ab5-46a8-4031-ab8b-61076acc223c" providerId="ADAL" clId="{4F070C72-2E38-4688-92EB-A9FB02BB2814}" dt="2020-07-13T07:36:22.915" v="1398" actId="164"/>
          <ac:grpSpMkLst>
            <pc:docMk/>
            <pc:sldMk cId="2411581483" sldId="398"/>
            <ac:grpSpMk id="54" creationId="{3E9071C3-DF4B-4FA4-B7FD-A3226BFA45FF}"/>
          </ac:grpSpMkLst>
        </pc:grpChg>
        <pc:grpChg chg="mod">
          <ac:chgData name="Daniel Hurtubise" userId="00240ab5-46a8-4031-ab8b-61076acc223c" providerId="ADAL" clId="{4F070C72-2E38-4688-92EB-A9FB02BB2814}" dt="2020-07-13T07:36:24.975" v="1399" actId="164"/>
          <ac:grpSpMkLst>
            <pc:docMk/>
            <pc:sldMk cId="2411581483" sldId="398"/>
            <ac:grpSpMk id="66" creationId="{CCF22067-D9B4-48D7-BC5C-9BA98CEFA5C6}"/>
          </ac:grpSpMkLst>
        </pc:grpChg>
        <pc:picChg chg="mod">
          <ac:chgData name="Daniel Hurtubise" userId="00240ab5-46a8-4031-ab8b-61076acc223c" providerId="ADAL" clId="{4F070C72-2E38-4688-92EB-A9FB02BB2814}" dt="2020-07-13T07:31:32.999" v="1234" actId="165"/>
          <ac:picMkLst>
            <pc:docMk/>
            <pc:sldMk cId="2411581483" sldId="398"/>
            <ac:picMk id="19" creationId="{9C2FD5F5-D239-47CB-8D33-DEAAEE873F84}"/>
          </ac:picMkLst>
        </pc:picChg>
        <pc:picChg chg="mod">
          <ac:chgData name="Daniel Hurtubise" userId="00240ab5-46a8-4031-ab8b-61076acc223c" providerId="ADAL" clId="{4F070C72-2E38-4688-92EB-A9FB02BB2814}" dt="2020-07-13T07:33:07.045" v="1270" actId="1076"/>
          <ac:picMkLst>
            <pc:docMk/>
            <pc:sldMk cId="2411581483" sldId="398"/>
            <ac:picMk id="44" creationId="{3DA80FE5-C04E-4E2B-A744-B4DC881FE918}"/>
          </ac:picMkLst>
        </pc:picChg>
        <pc:picChg chg="mod">
          <ac:chgData name="Daniel Hurtubise" userId="00240ab5-46a8-4031-ab8b-61076acc223c" providerId="ADAL" clId="{4F070C72-2E38-4688-92EB-A9FB02BB2814}" dt="2020-07-13T07:33:11.481" v="1271"/>
          <ac:picMkLst>
            <pc:docMk/>
            <pc:sldMk cId="2411581483" sldId="398"/>
            <ac:picMk id="48" creationId="{2B0C2374-A5B4-4463-9515-3D9935B7D5F0}"/>
          </ac:picMkLst>
        </pc:picChg>
        <pc:picChg chg="mod">
          <ac:chgData name="Daniel Hurtubise" userId="00240ab5-46a8-4031-ab8b-61076acc223c" providerId="ADAL" clId="{4F070C72-2E38-4688-92EB-A9FB02BB2814}" dt="2020-07-13T07:35:05.142" v="1335" actId="1076"/>
          <ac:picMkLst>
            <pc:docMk/>
            <pc:sldMk cId="2411581483" sldId="398"/>
            <ac:picMk id="53" creationId="{ED03DD10-AAFD-4302-B7E1-CE79CAC3B9E3}"/>
          </ac:picMkLst>
        </pc:picChg>
        <pc:picChg chg="mod">
          <ac:chgData name="Daniel Hurtubise" userId="00240ab5-46a8-4031-ab8b-61076acc223c" providerId="ADAL" clId="{4F070C72-2E38-4688-92EB-A9FB02BB2814}" dt="2020-07-13T07:35:35.744" v="1366"/>
          <ac:picMkLst>
            <pc:docMk/>
            <pc:sldMk cId="2411581483" sldId="398"/>
            <ac:picMk id="57" creationId="{BF74392D-B82D-4A99-9FE1-0E308814A58F}"/>
          </ac:picMkLst>
        </pc:picChg>
        <pc:cxnChg chg="mod topLvl">
          <ac:chgData name="Daniel Hurtubise" userId="00240ab5-46a8-4031-ab8b-61076acc223c" providerId="ADAL" clId="{4F070C72-2E38-4688-92EB-A9FB02BB2814}" dt="2020-07-13T07:36:18.479" v="1396" actId="164"/>
          <ac:cxnSpMkLst>
            <pc:docMk/>
            <pc:sldMk cId="2411581483" sldId="398"/>
            <ac:cxnSpMk id="10" creationId="{08E95CB0-509F-46DB-B0B8-1276B9C84C5C}"/>
          </ac:cxnSpMkLst>
        </pc:cxnChg>
        <pc:cxnChg chg="del mod">
          <ac:chgData name="Daniel Hurtubise" userId="00240ab5-46a8-4031-ab8b-61076acc223c" providerId="ADAL" clId="{4F070C72-2E38-4688-92EB-A9FB02BB2814}" dt="2020-07-13T07:31:26.398" v="1231" actId="478"/>
          <ac:cxnSpMkLst>
            <pc:docMk/>
            <pc:sldMk cId="2411581483" sldId="398"/>
            <ac:cxnSpMk id="34" creationId="{A57F4D6F-0C24-44C5-BC0F-189D252A4E89}"/>
          </ac:cxnSpMkLst>
        </pc:cxnChg>
        <pc:cxnChg chg="mod">
          <ac:chgData name="Daniel Hurtubise" userId="00240ab5-46a8-4031-ab8b-61076acc223c" providerId="ADAL" clId="{4F070C72-2E38-4688-92EB-A9FB02BB2814}" dt="2020-07-13T07:31:30.481" v="1233" actId="478"/>
          <ac:cxnSpMkLst>
            <pc:docMk/>
            <pc:sldMk cId="2411581483" sldId="398"/>
            <ac:cxnSpMk id="46" creationId="{EDC53E2D-0146-4513-B519-F1A60DC3AD2C}"/>
          </ac:cxnSpMkLst>
        </pc:cxnChg>
        <pc:cxnChg chg="mod">
          <ac:chgData name="Daniel Hurtubise" userId="00240ab5-46a8-4031-ab8b-61076acc223c" providerId="ADAL" clId="{4F070C72-2E38-4688-92EB-A9FB02BB2814}" dt="2020-07-13T07:36:24.975" v="1399" actId="164"/>
          <ac:cxnSpMkLst>
            <pc:docMk/>
            <pc:sldMk cId="2411581483" sldId="398"/>
            <ac:cxnSpMk id="49" creationId="{21772435-E377-42C8-BCFA-8BA99B04CD38}"/>
          </ac:cxnSpMkLst>
        </pc:cxnChg>
        <pc:cxnChg chg="mod">
          <ac:chgData name="Daniel Hurtubise" userId="00240ab5-46a8-4031-ab8b-61076acc223c" providerId="ADAL" clId="{4F070C72-2E38-4688-92EB-A9FB02BB2814}" dt="2020-07-13T07:31:21.841" v="1229" actId="478"/>
          <ac:cxnSpMkLst>
            <pc:docMk/>
            <pc:sldMk cId="2411581483" sldId="398"/>
            <ac:cxnSpMk id="55" creationId="{EAC8EBA6-9666-49D7-8DC1-00BC28B51B5C}"/>
          </ac:cxnSpMkLst>
        </pc:cxnChg>
        <pc:cxnChg chg="add mod">
          <ac:chgData name="Daniel Hurtubise" userId="00240ab5-46a8-4031-ab8b-61076acc223c" providerId="ADAL" clId="{4F070C72-2E38-4688-92EB-A9FB02BB2814}" dt="2020-07-13T07:36:20.644" v="1397" actId="164"/>
          <ac:cxnSpMkLst>
            <pc:docMk/>
            <pc:sldMk cId="2411581483" sldId="398"/>
            <ac:cxnSpMk id="58" creationId="{2D06F7E1-AE72-43CC-A1BE-ED86D4CC4E9F}"/>
          </ac:cxnSpMkLst>
        </pc:cxnChg>
        <pc:cxnChg chg="add mod">
          <ac:chgData name="Daniel Hurtubise" userId="00240ab5-46a8-4031-ab8b-61076acc223c" providerId="ADAL" clId="{4F070C72-2E38-4688-92EB-A9FB02BB2814}" dt="2020-07-13T07:36:22.915" v="1398" actId="164"/>
          <ac:cxnSpMkLst>
            <pc:docMk/>
            <pc:sldMk cId="2411581483" sldId="398"/>
            <ac:cxnSpMk id="59" creationId="{8187177E-FA34-4073-B709-3C2839FBB202}"/>
          </ac:cxnSpMkLst>
        </pc:cxnChg>
      </pc:sldChg>
      <pc:sldChg chg="modSp add modTransition modAnim">
        <pc:chgData name="Daniel Hurtubise" userId="00240ab5-46a8-4031-ab8b-61076acc223c" providerId="ADAL" clId="{4F070C72-2E38-4688-92EB-A9FB02BB2814}" dt="2020-07-16T07:40:31.093" v="2453"/>
        <pc:sldMkLst>
          <pc:docMk/>
          <pc:sldMk cId="3670395439" sldId="399"/>
        </pc:sldMkLst>
        <pc:spChg chg="mod">
          <ac:chgData name="Daniel Hurtubise" userId="00240ab5-46a8-4031-ab8b-61076acc223c" providerId="ADAL" clId="{4F070C72-2E38-4688-92EB-A9FB02BB2814}" dt="2020-07-16T07:39:55.748" v="2447"/>
          <ac:spMkLst>
            <pc:docMk/>
            <pc:sldMk cId="3670395439" sldId="399"/>
            <ac:spMk id="7" creationId="{82A2C96B-CBBF-45B6-91FF-4C33EFDF414C}"/>
          </ac:spMkLst>
        </pc:spChg>
      </pc:sldChg>
      <pc:sldChg chg="addSp modSp add mod modTransition chgLayout">
        <pc:chgData name="Daniel Hurtubise" userId="00240ab5-46a8-4031-ab8b-61076acc223c" providerId="ADAL" clId="{4F070C72-2E38-4688-92EB-A9FB02BB2814}" dt="2020-07-16T07:40:31.093" v="2453"/>
        <pc:sldMkLst>
          <pc:docMk/>
          <pc:sldMk cId="3458920484" sldId="400"/>
        </pc:sldMkLst>
        <pc:spChg chg="add mod ord">
          <ac:chgData name="Daniel Hurtubise" userId="00240ab5-46a8-4031-ab8b-61076acc223c" providerId="ADAL" clId="{4F070C72-2E38-4688-92EB-A9FB02BB2814}" dt="2020-07-16T07:40:03.243" v="2450" actId="20577"/>
          <ac:spMkLst>
            <pc:docMk/>
            <pc:sldMk cId="3458920484" sldId="400"/>
            <ac:spMk id="2" creationId="{5A6A4078-295A-4600-ADE6-B01D28C56C00}"/>
          </ac:spMkLst>
        </pc:spChg>
        <pc:spChg chg="mod ord">
          <ac:chgData name="Daniel Hurtubise" userId="00240ab5-46a8-4031-ab8b-61076acc223c" providerId="ADAL" clId="{4F070C72-2E38-4688-92EB-A9FB02BB2814}" dt="2020-07-16T07:40:02.107" v="2448" actId="700"/>
          <ac:spMkLst>
            <pc:docMk/>
            <pc:sldMk cId="3458920484" sldId="400"/>
            <ac:spMk id="4" creationId="{0E5042BA-943F-41C7-942E-429208D63251}"/>
          </ac:spMkLst>
        </pc:spChg>
      </pc:sldChg>
      <pc:sldChg chg="addSp delSp modSp new mod modTransition modClrScheme modAnim chgLayout">
        <pc:chgData name="Daniel Hurtubise" userId="00240ab5-46a8-4031-ab8b-61076acc223c" providerId="ADAL" clId="{4F070C72-2E38-4688-92EB-A9FB02BB2814}" dt="2020-07-16T07:40:31.093" v="2453"/>
        <pc:sldMkLst>
          <pc:docMk/>
          <pc:sldMk cId="1132459459" sldId="401"/>
        </pc:sldMkLst>
        <pc:spChg chg="del mod ord">
          <ac:chgData name="Daniel Hurtubise" userId="00240ab5-46a8-4031-ab8b-61076acc223c" providerId="ADAL" clId="{4F070C72-2E38-4688-92EB-A9FB02BB2814}" dt="2020-07-13T09:07:00.313" v="1482" actId="700"/>
          <ac:spMkLst>
            <pc:docMk/>
            <pc:sldMk cId="1132459459" sldId="401"/>
            <ac:spMk id="2" creationId="{EE61825F-9711-4162-8939-02A21055A402}"/>
          </ac:spMkLst>
        </pc:spChg>
        <pc:spChg chg="add mod ord">
          <ac:chgData name="Daniel Hurtubise" userId="00240ab5-46a8-4031-ab8b-61076acc223c" providerId="ADAL" clId="{4F070C72-2E38-4688-92EB-A9FB02BB2814}" dt="2020-07-16T07:23:28.143" v="2189" actId="700"/>
          <ac:spMkLst>
            <pc:docMk/>
            <pc:sldMk cId="1132459459" sldId="401"/>
            <ac:spMk id="3" creationId="{752A594A-1B3F-4A46-98DC-2359D82D6895}"/>
          </ac:spMkLst>
        </pc:spChg>
        <pc:spChg chg="add del mod ord">
          <ac:chgData name="Daniel Hurtubise" userId="00240ab5-46a8-4031-ab8b-61076acc223c" providerId="ADAL" clId="{4F070C72-2E38-4688-92EB-A9FB02BB2814}" dt="2020-07-16T07:23:28.143" v="2189" actId="700"/>
          <ac:spMkLst>
            <pc:docMk/>
            <pc:sldMk cId="1132459459" sldId="401"/>
            <ac:spMk id="4" creationId="{41578E0F-BF94-4A70-AC56-2552AF325CCE}"/>
          </ac:spMkLst>
        </pc:spChg>
        <pc:picChg chg="add mod ord">
          <ac:chgData name="Daniel Hurtubise" userId="00240ab5-46a8-4031-ab8b-61076acc223c" providerId="ADAL" clId="{4F070C72-2E38-4688-92EB-A9FB02BB2814}" dt="2020-07-16T07:25:12.868" v="2210" actId="166"/>
          <ac:picMkLst>
            <pc:docMk/>
            <pc:sldMk cId="1132459459" sldId="401"/>
            <ac:picMk id="5" creationId="{E22A3AAC-127C-4622-B34E-760A3B3D8DD7}"/>
          </ac:picMkLst>
        </pc:picChg>
        <pc:picChg chg="add mod ord">
          <ac:chgData name="Daniel Hurtubise" userId="00240ab5-46a8-4031-ab8b-61076acc223c" providerId="ADAL" clId="{4F070C72-2E38-4688-92EB-A9FB02BB2814}" dt="2020-07-16T07:25:09.579" v="2209" actId="1076"/>
          <ac:picMkLst>
            <pc:docMk/>
            <pc:sldMk cId="1132459459" sldId="401"/>
            <ac:picMk id="7" creationId="{0C98451D-79B2-4EDA-AFF6-D599D4058599}"/>
          </ac:picMkLst>
        </pc:picChg>
        <pc:picChg chg="add mod">
          <ac:chgData name="Daniel Hurtubise" userId="00240ab5-46a8-4031-ab8b-61076acc223c" providerId="ADAL" clId="{4F070C72-2E38-4688-92EB-A9FB02BB2814}" dt="2020-07-16T07:24:41.559" v="2204" actId="1076"/>
          <ac:picMkLst>
            <pc:docMk/>
            <pc:sldMk cId="1132459459" sldId="401"/>
            <ac:picMk id="9" creationId="{ADD77AD6-D209-4899-8D6B-A24340758C66}"/>
          </ac:picMkLst>
        </pc:picChg>
      </pc:sldChg>
      <pc:sldChg chg="addSp delSp modSp new mod modTransition modClrScheme chgLayout">
        <pc:chgData name="Daniel Hurtubise" userId="00240ab5-46a8-4031-ab8b-61076acc223c" providerId="ADAL" clId="{4F070C72-2E38-4688-92EB-A9FB02BB2814}" dt="2020-07-16T07:40:31.093" v="2453"/>
        <pc:sldMkLst>
          <pc:docMk/>
          <pc:sldMk cId="563285758" sldId="402"/>
        </pc:sldMkLst>
        <pc:spChg chg="mod ord">
          <ac:chgData name="Daniel Hurtubise" userId="00240ab5-46a8-4031-ab8b-61076acc223c" providerId="ADAL" clId="{4F070C72-2E38-4688-92EB-A9FB02BB2814}" dt="2020-07-15T13:42:17.611" v="2188" actId="20577"/>
          <ac:spMkLst>
            <pc:docMk/>
            <pc:sldMk cId="563285758" sldId="402"/>
            <ac:spMk id="2" creationId="{95724427-442F-42A8-9E1D-DC4D0BC6C2B1}"/>
          </ac:spMkLst>
        </pc:spChg>
        <pc:spChg chg="add del mod ord">
          <ac:chgData name="Daniel Hurtubise" userId="00240ab5-46a8-4031-ab8b-61076acc223c" providerId="ADAL" clId="{4F070C72-2E38-4688-92EB-A9FB02BB2814}" dt="2020-07-13T13:19:46.742" v="1810" actId="22"/>
          <ac:spMkLst>
            <pc:docMk/>
            <pc:sldMk cId="563285758" sldId="402"/>
            <ac:spMk id="3" creationId="{CC47CE5A-C30C-4415-B196-B495F4D9AC61}"/>
          </ac:spMkLst>
        </pc:spChg>
        <pc:spChg chg="add mod ord">
          <ac:chgData name="Daniel Hurtubise" userId="00240ab5-46a8-4031-ab8b-61076acc223c" providerId="ADAL" clId="{4F070C72-2E38-4688-92EB-A9FB02BB2814}" dt="2020-07-13T13:20:24.873" v="1895" actId="20577"/>
          <ac:spMkLst>
            <pc:docMk/>
            <pc:sldMk cId="563285758" sldId="402"/>
            <ac:spMk id="4" creationId="{78A7077D-621F-4C7C-BAE9-BA05743FE879}"/>
          </ac:spMkLst>
        </pc:spChg>
        <pc:picChg chg="add mod ord">
          <ac:chgData name="Daniel Hurtubise" userId="00240ab5-46a8-4031-ab8b-61076acc223c" providerId="ADAL" clId="{4F070C72-2E38-4688-92EB-A9FB02BB2814}" dt="2020-07-13T13:19:46.742" v="1810" actId="22"/>
          <ac:picMkLst>
            <pc:docMk/>
            <pc:sldMk cId="563285758" sldId="402"/>
            <ac:picMk id="6" creationId="{4064046B-445A-4C39-999D-CE8C31DB4DF9}"/>
          </ac:picMkLst>
        </pc:picChg>
      </pc:sldChg>
      <pc:sldChg chg="addSp delSp modSp add mod modTransition modAnim">
        <pc:chgData name="Daniel Hurtubise" userId="00240ab5-46a8-4031-ab8b-61076acc223c" providerId="ADAL" clId="{4F070C72-2E38-4688-92EB-A9FB02BB2814}" dt="2020-07-16T07:40:31.093" v="2453"/>
        <pc:sldMkLst>
          <pc:docMk/>
          <pc:sldMk cId="1007336782" sldId="403"/>
        </pc:sldMkLst>
        <pc:spChg chg="mod">
          <ac:chgData name="Daniel Hurtubise" userId="00240ab5-46a8-4031-ab8b-61076acc223c" providerId="ADAL" clId="{4F070C72-2E38-4688-92EB-A9FB02BB2814}" dt="2020-07-16T07:26:29.534" v="2215"/>
          <ac:spMkLst>
            <pc:docMk/>
            <pc:sldMk cId="1007336782" sldId="403"/>
            <ac:spMk id="29" creationId="{53822ADD-86B5-4FD8-A24F-AADBEB609C30}"/>
          </ac:spMkLst>
        </pc:spChg>
        <pc:spChg chg="add mod">
          <ac:chgData name="Daniel Hurtubise" userId="00240ab5-46a8-4031-ab8b-61076acc223c" providerId="ADAL" clId="{4F070C72-2E38-4688-92EB-A9FB02BB2814}" dt="2020-07-16T07:27:54.687" v="2252" actId="164"/>
          <ac:spMkLst>
            <pc:docMk/>
            <pc:sldMk cId="1007336782" sldId="403"/>
            <ac:spMk id="33" creationId="{6E3C6454-C7CA-411C-ACDA-C6BDB72D8729}"/>
          </ac:spMkLst>
        </pc:spChg>
        <pc:spChg chg="mod">
          <ac:chgData name="Daniel Hurtubise" userId="00240ab5-46a8-4031-ab8b-61076acc223c" providerId="ADAL" clId="{4F070C72-2E38-4688-92EB-A9FB02BB2814}" dt="2020-07-16T07:25:44.322" v="2211" actId="165"/>
          <ac:spMkLst>
            <pc:docMk/>
            <pc:sldMk cId="1007336782" sldId="403"/>
            <ac:spMk id="45" creationId="{6937E06A-3568-4F60-BAAF-C13115416B7F}"/>
          </ac:spMkLst>
        </pc:spChg>
        <pc:spChg chg="mod">
          <ac:chgData name="Daniel Hurtubise" userId="00240ab5-46a8-4031-ab8b-61076acc223c" providerId="ADAL" clId="{4F070C72-2E38-4688-92EB-A9FB02BB2814}" dt="2020-07-16T07:28:19.367" v="2275" actId="20577"/>
          <ac:spMkLst>
            <pc:docMk/>
            <pc:sldMk cId="1007336782" sldId="403"/>
            <ac:spMk id="52" creationId="{BE3F8DFB-DC9A-4FAB-B788-808B013D6F1A}"/>
          </ac:spMkLst>
        </pc:spChg>
        <pc:spChg chg="mod">
          <ac:chgData name="Daniel Hurtubise" userId="00240ab5-46a8-4031-ab8b-61076acc223c" providerId="ADAL" clId="{4F070C72-2E38-4688-92EB-A9FB02BB2814}" dt="2020-07-16T07:28:27.116" v="2280" actId="6549"/>
          <ac:spMkLst>
            <pc:docMk/>
            <pc:sldMk cId="1007336782" sldId="403"/>
            <ac:spMk id="56" creationId="{98ADCD03-FAFC-4BB6-9776-705FAEEFE70C}"/>
          </ac:spMkLst>
        </pc:spChg>
        <pc:spChg chg="mod">
          <ac:chgData name="Daniel Hurtubise" userId="00240ab5-46a8-4031-ab8b-61076acc223c" providerId="ADAL" clId="{4F070C72-2E38-4688-92EB-A9FB02BB2814}" dt="2020-07-16T07:29:33.354" v="2303" actId="165"/>
          <ac:spMkLst>
            <pc:docMk/>
            <pc:sldMk cId="1007336782" sldId="403"/>
            <ac:spMk id="67" creationId="{36A9EACD-FB33-42B9-90F3-E3124C0CA4D8}"/>
          </ac:spMkLst>
        </pc:spChg>
        <pc:grpChg chg="add mod">
          <ac:chgData name="Daniel Hurtubise" userId="00240ab5-46a8-4031-ab8b-61076acc223c" providerId="ADAL" clId="{4F070C72-2E38-4688-92EB-A9FB02BB2814}" dt="2020-07-16T07:28:57.695" v="2291" actId="164"/>
          <ac:grpSpMkLst>
            <pc:docMk/>
            <pc:sldMk cId="1007336782" sldId="403"/>
            <ac:grpSpMk id="6" creationId="{29CE5684-6417-4E4B-988D-2F74E5B07A52}"/>
          </ac:grpSpMkLst>
        </pc:grpChg>
        <pc:grpChg chg="add mod">
          <ac:chgData name="Daniel Hurtubise" userId="00240ab5-46a8-4031-ab8b-61076acc223c" providerId="ADAL" clId="{4F070C72-2E38-4688-92EB-A9FB02BB2814}" dt="2020-07-16T07:28:57.695" v="2291" actId="164"/>
          <ac:grpSpMkLst>
            <pc:docMk/>
            <pc:sldMk cId="1007336782" sldId="403"/>
            <ac:grpSpMk id="9" creationId="{BEBB11B0-C77A-43DE-B0DC-E0A96EB17336}"/>
          </ac:grpSpMkLst>
        </pc:grpChg>
        <pc:grpChg chg="del">
          <ac:chgData name="Daniel Hurtubise" userId="00240ab5-46a8-4031-ab8b-61076acc223c" providerId="ADAL" clId="{4F070C72-2E38-4688-92EB-A9FB02BB2814}" dt="2020-07-16T07:25:44.322" v="2211" actId="165"/>
          <ac:grpSpMkLst>
            <pc:docMk/>
            <pc:sldMk cId="1007336782" sldId="403"/>
            <ac:grpSpMk id="14" creationId="{3927AF12-00CA-419F-9E8C-451B54D1AA96}"/>
          </ac:grpSpMkLst>
        </pc:grpChg>
        <pc:grpChg chg="del mod">
          <ac:chgData name="Daniel Hurtubise" userId="00240ab5-46a8-4031-ab8b-61076acc223c" providerId="ADAL" clId="{4F070C72-2E38-4688-92EB-A9FB02BB2814}" dt="2020-07-16T07:28:13.379" v="2260" actId="165"/>
          <ac:grpSpMkLst>
            <pc:docMk/>
            <pc:sldMk cId="1007336782" sldId="403"/>
            <ac:grpSpMk id="15" creationId="{C3FC3D6B-5245-4485-B17C-8191AE39491F}"/>
          </ac:grpSpMkLst>
        </pc:grpChg>
        <pc:grpChg chg="del">
          <ac:chgData name="Daniel Hurtubise" userId="00240ab5-46a8-4031-ab8b-61076acc223c" providerId="ADAL" clId="{4F070C72-2E38-4688-92EB-A9FB02BB2814}" dt="2020-07-16T07:28:30.416" v="2281" actId="478"/>
          <ac:grpSpMkLst>
            <pc:docMk/>
            <pc:sldMk cId="1007336782" sldId="403"/>
            <ac:grpSpMk id="16" creationId="{E86BD463-5EA5-4CFE-9937-A2C0952EB434}"/>
          </ac:grpSpMkLst>
        </pc:grpChg>
        <pc:grpChg chg="del mod">
          <ac:chgData name="Daniel Hurtubise" userId="00240ab5-46a8-4031-ab8b-61076acc223c" providerId="ADAL" clId="{4F070C72-2E38-4688-92EB-A9FB02BB2814}" dt="2020-07-16T07:29:33.354" v="2303" actId="165"/>
          <ac:grpSpMkLst>
            <pc:docMk/>
            <pc:sldMk cId="1007336782" sldId="403"/>
            <ac:grpSpMk id="17" creationId="{FC37E56C-A7C5-4214-9FE1-C7F53EB79C1C}"/>
          </ac:grpSpMkLst>
        </pc:grpChg>
        <pc:grpChg chg="add mod">
          <ac:chgData name="Daniel Hurtubise" userId="00240ab5-46a8-4031-ab8b-61076acc223c" providerId="ADAL" clId="{4F070C72-2E38-4688-92EB-A9FB02BB2814}" dt="2020-07-16T07:29:21.969" v="2298" actId="164"/>
          <ac:grpSpMkLst>
            <pc:docMk/>
            <pc:sldMk cId="1007336782" sldId="403"/>
            <ac:grpSpMk id="18" creationId="{C698CD5A-6B18-4D9D-9574-8BECFF11F1E6}"/>
          </ac:grpSpMkLst>
        </pc:grpChg>
        <pc:grpChg chg="add mod">
          <ac:chgData name="Daniel Hurtubise" userId="00240ab5-46a8-4031-ab8b-61076acc223c" providerId="ADAL" clId="{4F070C72-2E38-4688-92EB-A9FB02BB2814}" dt="2020-07-16T07:29:48.125" v="2304" actId="164"/>
          <ac:grpSpMkLst>
            <pc:docMk/>
            <pc:sldMk cId="1007336782" sldId="403"/>
            <ac:grpSpMk id="21" creationId="{F6B06D60-9F37-4E81-8604-490BFF612E79}"/>
          </ac:grpSpMkLst>
        </pc:grpChg>
        <pc:grpChg chg="add mod">
          <ac:chgData name="Daniel Hurtubise" userId="00240ab5-46a8-4031-ab8b-61076acc223c" providerId="ADAL" clId="{4F070C72-2E38-4688-92EB-A9FB02BB2814}" dt="2020-07-16T07:27:58.632" v="2253" actId="1076"/>
          <ac:grpSpMkLst>
            <pc:docMk/>
            <pc:sldMk cId="1007336782" sldId="403"/>
            <ac:grpSpMk id="27" creationId="{2B7656AD-B766-45F0-977E-4C64006CDE97}"/>
          </ac:grpSpMkLst>
        </pc:grpChg>
        <pc:grpChg chg="mod">
          <ac:chgData name="Daniel Hurtubise" userId="00240ab5-46a8-4031-ab8b-61076acc223c" providerId="ADAL" clId="{4F070C72-2E38-4688-92EB-A9FB02BB2814}" dt="2020-07-16T07:29:24.304" v="2299" actId="1076"/>
          <ac:grpSpMkLst>
            <pc:docMk/>
            <pc:sldMk cId="1007336782" sldId="403"/>
            <ac:grpSpMk id="37" creationId="{7A927FFC-BEC6-44A7-B844-22359B5D1269}"/>
          </ac:grpSpMkLst>
        </pc:grpChg>
        <pc:grpChg chg="del mod topLvl">
          <ac:chgData name="Daniel Hurtubise" userId="00240ab5-46a8-4031-ab8b-61076acc223c" providerId="ADAL" clId="{4F070C72-2E38-4688-92EB-A9FB02BB2814}" dt="2020-07-16T07:28:01.186" v="2255" actId="478"/>
          <ac:grpSpMkLst>
            <pc:docMk/>
            <pc:sldMk cId="1007336782" sldId="403"/>
            <ac:grpSpMk id="42" creationId="{A3347BFF-7D5C-4721-BDCB-E51803B61640}"/>
          </ac:grpSpMkLst>
        </pc:grpChg>
        <pc:grpChg chg="mod topLvl">
          <ac:chgData name="Daniel Hurtubise" userId="00240ab5-46a8-4031-ab8b-61076acc223c" providerId="ADAL" clId="{4F070C72-2E38-4688-92EB-A9FB02BB2814}" dt="2020-07-16T07:29:21.969" v="2298" actId="164"/>
          <ac:grpSpMkLst>
            <pc:docMk/>
            <pc:sldMk cId="1007336782" sldId="403"/>
            <ac:grpSpMk id="51" creationId="{AC270640-E693-49B1-96B5-50243B1B4AAC}"/>
          </ac:grpSpMkLst>
        </pc:grpChg>
        <pc:grpChg chg="mod topLvl">
          <ac:chgData name="Daniel Hurtubise" userId="00240ab5-46a8-4031-ab8b-61076acc223c" providerId="ADAL" clId="{4F070C72-2E38-4688-92EB-A9FB02BB2814}" dt="2020-07-16T07:29:48.125" v="2304" actId="164"/>
          <ac:grpSpMkLst>
            <pc:docMk/>
            <pc:sldMk cId="1007336782" sldId="403"/>
            <ac:grpSpMk id="66" creationId="{CCF22067-D9B4-48D7-BC5C-9BA98CEFA5C6}"/>
          </ac:grpSpMkLst>
        </pc:grpChg>
        <pc:picChg chg="add mod">
          <ac:chgData name="Daniel Hurtubise" userId="00240ab5-46a8-4031-ab8b-61076acc223c" providerId="ADAL" clId="{4F070C72-2E38-4688-92EB-A9FB02BB2814}" dt="2020-07-16T07:27:54.687" v="2252" actId="164"/>
          <ac:picMkLst>
            <pc:docMk/>
            <pc:sldMk cId="1007336782" sldId="403"/>
            <ac:picMk id="4" creationId="{C75A00D5-C7E9-4010-94FD-31E82611CB47}"/>
          </ac:picMkLst>
        </pc:picChg>
        <pc:picChg chg="mod">
          <ac:chgData name="Daniel Hurtubise" userId="00240ab5-46a8-4031-ab8b-61076acc223c" providerId="ADAL" clId="{4F070C72-2E38-4688-92EB-A9FB02BB2814}" dt="2020-07-16T07:26:29.534" v="2215"/>
          <ac:picMkLst>
            <pc:docMk/>
            <pc:sldMk cId="1007336782" sldId="403"/>
            <ac:picMk id="28" creationId="{A0AF978A-7E92-403E-9826-EBA1528FEAD9}"/>
          </ac:picMkLst>
        </pc:picChg>
        <pc:picChg chg="mod">
          <ac:chgData name="Daniel Hurtubise" userId="00240ab5-46a8-4031-ab8b-61076acc223c" providerId="ADAL" clId="{4F070C72-2E38-4688-92EB-A9FB02BB2814}" dt="2020-07-16T07:26:29.534" v="2215"/>
          <ac:picMkLst>
            <pc:docMk/>
            <pc:sldMk cId="1007336782" sldId="403"/>
            <ac:picMk id="30" creationId="{0A58CE3C-CC2B-46E7-AE6A-D4943456703D}"/>
          </ac:picMkLst>
        </pc:picChg>
        <pc:picChg chg="mod">
          <ac:chgData name="Daniel Hurtubise" userId="00240ab5-46a8-4031-ab8b-61076acc223c" providerId="ADAL" clId="{4F070C72-2E38-4688-92EB-A9FB02BB2814}" dt="2020-07-16T07:25:44.322" v="2211" actId="165"/>
          <ac:picMkLst>
            <pc:docMk/>
            <pc:sldMk cId="1007336782" sldId="403"/>
            <ac:picMk id="44" creationId="{3DA80FE5-C04E-4E2B-A744-B4DC881FE918}"/>
          </ac:picMkLst>
        </pc:picChg>
        <pc:picChg chg="mod">
          <ac:chgData name="Daniel Hurtubise" userId="00240ab5-46a8-4031-ab8b-61076acc223c" providerId="ADAL" clId="{4F070C72-2E38-4688-92EB-A9FB02BB2814}" dt="2020-07-16T07:28:13.379" v="2260" actId="165"/>
          <ac:picMkLst>
            <pc:docMk/>
            <pc:sldMk cId="1007336782" sldId="403"/>
            <ac:picMk id="53" creationId="{ED03DD10-AAFD-4302-B7E1-CE79CAC3B9E3}"/>
          </ac:picMkLst>
        </pc:picChg>
        <pc:picChg chg="mod">
          <ac:chgData name="Daniel Hurtubise" userId="00240ab5-46a8-4031-ab8b-61076acc223c" providerId="ADAL" clId="{4F070C72-2E38-4688-92EB-A9FB02BB2814}" dt="2020-07-16T07:29:33.354" v="2303" actId="165"/>
          <ac:picMkLst>
            <pc:docMk/>
            <pc:sldMk cId="1007336782" sldId="403"/>
            <ac:picMk id="68" creationId="{CDA3B04A-5E6B-4ABD-9F7E-DFEACF554D06}"/>
          </ac:picMkLst>
        </pc:picChg>
        <pc:cxnChg chg="mod topLvl">
          <ac:chgData name="Daniel Hurtubise" userId="00240ab5-46a8-4031-ab8b-61076acc223c" providerId="ADAL" clId="{4F070C72-2E38-4688-92EB-A9FB02BB2814}" dt="2020-07-16T07:29:48.125" v="2304" actId="164"/>
          <ac:cxnSpMkLst>
            <pc:docMk/>
            <pc:sldMk cId="1007336782" sldId="403"/>
            <ac:cxnSpMk id="10" creationId="{08E95CB0-509F-46DB-B0B8-1276B9C84C5C}"/>
          </ac:cxnSpMkLst>
        </pc:cxnChg>
        <pc:cxnChg chg="add mod">
          <ac:chgData name="Daniel Hurtubise" userId="00240ab5-46a8-4031-ab8b-61076acc223c" providerId="ADAL" clId="{4F070C72-2E38-4688-92EB-A9FB02BB2814}" dt="2020-07-16T07:29:21.969" v="2298" actId="164"/>
          <ac:cxnSpMkLst>
            <pc:docMk/>
            <pc:sldMk cId="1007336782" sldId="403"/>
            <ac:cxnSpMk id="38" creationId="{D1567663-6DB7-4D49-AD99-41A5510C401A}"/>
          </ac:cxnSpMkLst>
        </pc:cxnChg>
        <pc:cxnChg chg="mod topLvl">
          <ac:chgData name="Daniel Hurtubise" userId="00240ab5-46a8-4031-ab8b-61076acc223c" providerId="ADAL" clId="{4F070C72-2E38-4688-92EB-A9FB02BB2814}" dt="2020-07-16T07:29:48.125" v="2304" actId="164"/>
          <ac:cxnSpMkLst>
            <pc:docMk/>
            <pc:sldMk cId="1007336782" sldId="403"/>
            <ac:cxnSpMk id="49" creationId="{21772435-E377-42C8-BCFA-8BA99B04CD38}"/>
          </ac:cxnSpMkLst>
        </pc:cxnChg>
        <pc:cxnChg chg="mod topLvl">
          <ac:chgData name="Daniel Hurtubise" userId="00240ab5-46a8-4031-ab8b-61076acc223c" providerId="ADAL" clId="{4F070C72-2E38-4688-92EB-A9FB02BB2814}" dt="2020-07-16T07:28:57.695" v="2291" actId="164"/>
          <ac:cxnSpMkLst>
            <pc:docMk/>
            <pc:sldMk cId="1007336782" sldId="403"/>
            <ac:cxnSpMk id="58" creationId="{2D06F7E1-AE72-43CC-A1BE-ED86D4CC4E9F}"/>
          </ac:cxnSpMkLst>
        </pc:cxnChg>
        <pc:cxnChg chg="mod">
          <ac:chgData name="Daniel Hurtubise" userId="00240ab5-46a8-4031-ab8b-61076acc223c" providerId="ADAL" clId="{4F070C72-2E38-4688-92EB-A9FB02BB2814}" dt="2020-07-16T07:28:30.416" v="2281" actId="478"/>
          <ac:cxnSpMkLst>
            <pc:docMk/>
            <pc:sldMk cId="1007336782" sldId="403"/>
            <ac:cxnSpMk id="59" creationId="{8187177E-FA34-4073-B709-3C2839FBB202}"/>
          </ac:cxnSpMkLst>
        </pc:cxnChg>
      </pc:sldChg>
      <pc:sldChg chg="addSp delSp modSp new mod modTransition modClrScheme chgLayout">
        <pc:chgData name="Daniel Hurtubise" userId="00240ab5-46a8-4031-ab8b-61076acc223c" providerId="ADAL" clId="{4F070C72-2E38-4688-92EB-A9FB02BB2814}" dt="2020-07-16T07:40:31.093" v="2453"/>
        <pc:sldMkLst>
          <pc:docMk/>
          <pc:sldMk cId="1041438748" sldId="404"/>
        </pc:sldMkLst>
        <pc:spChg chg="del mod ord">
          <ac:chgData name="Daniel Hurtubise" userId="00240ab5-46a8-4031-ab8b-61076acc223c" providerId="ADAL" clId="{4F070C72-2E38-4688-92EB-A9FB02BB2814}" dt="2020-07-13T13:35:31.265" v="1898" actId="700"/>
          <ac:spMkLst>
            <pc:docMk/>
            <pc:sldMk cId="1041438748" sldId="404"/>
            <ac:spMk id="2" creationId="{E56DBC2F-039B-42E7-B94F-5E00D9CFC5C0}"/>
          </ac:spMkLst>
        </pc:spChg>
        <pc:spChg chg="del">
          <ac:chgData name="Daniel Hurtubise" userId="00240ab5-46a8-4031-ab8b-61076acc223c" providerId="ADAL" clId="{4F070C72-2E38-4688-92EB-A9FB02BB2814}" dt="2020-07-13T13:35:31.265" v="1898" actId="700"/>
          <ac:spMkLst>
            <pc:docMk/>
            <pc:sldMk cId="1041438748" sldId="404"/>
            <ac:spMk id="3" creationId="{CEDBCD14-048A-419E-8919-D9A26EC2B2D3}"/>
          </ac:spMkLst>
        </pc:spChg>
        <pc:spChg chg="add mod ord">
          <ac:chgData name="Daniel Hurtubise" userId="00240ab5-46a8-4031-ab8b-61076acc223c" providerId="ADAL" clId="{4F070C72-2E38-4688-92EB-A9FB02BB2814}" dt="2020-07-13T13:43:17.803" v="2037" actId="20577"/>
          <ac:spMkLst>
            <pc:docMk/>
            <pc:sldMk cId="1041438748" sldId="404"/>
            <ac:spMk id="4" creationId="{C137FEF9-78C8-4CF5-95F3-05DE3A4BBB90}"/>
          </ac:spMkLst>
        </pc:spChg>
        <pc:picChg chg="add del mod modCrop">
          <ac:chgData name="Daniel Hurtubise" userId="00240ab5-46a8-4031-ab8b-61076acc223c" providerId="ADAL" clId="{4F070C72-2E38-4688-92EB-A9FB02BB2814}" dt="2020-07-13T13:52:05.114" v="2089" actId="478"/>
          <ac:picMkLst>
            <pc:docMk/>
            <pc:sldMk cId="1041438748" sldId="404"/>
            <ac:picMk id="5" creationId="{7AA7F08B-6E09-4DFB-9BF6-F21E73481149}"/>
          </ac:picMkLst>
        </pc:picChg>
        <pc:picChg chg="add mod">
          <ac:chgData name="Daniel Hurtubise" userId="00240ab5-46a8-4031-ab8b-61076acc223c" providerId="ADAL" clId="{4F070C72-2E38-4688-92EB-A9FB02BB2814}" dt="2020-07-13T13:40:53.270" v="1934"/>
          <ac:picMkLst>
            <pc:docMk/>
            <pc:sldMk cId="1041438748" sldId="404"/>
            <ac:picMk id="6" creationId="{E8C71BF0-D3BE-49CB-9DED-EB10F426B67A}"/>
          </ac:picMkLst>
        </pc:picChg>
        <pc:picChg chg="add mod">
          <ac:chgData name="Daniel Hurtubise" userId="00240ab5-46a8-4031-ab8b-61076acc223c" providerId="ADAL" clId="{4F070C72-2E38-4688-92EB-A9FB02BB2814}" dt="2020-07-13T13:53:51.224" v="2095" actId="1076"/>
          <ac:picMkLst>
            <pc:docMk/>
            <pc:sldMk cId="1041438748" sldId="404"/>
            <ac:picMk id="8" creationId="{37D0C21D-5486-4BCF-8CB9-3A7109F86029}"/>
          </ac:picMkLst>
        </pc:picChg>
      </pc:sldChg>
      <pc:sldChg chg="addSp delSp modSp add mod modTransition modClrScheme modAnim chgLayout">
        <pc:chgData name="Daniel Hurtubise" userId="00240ab5-46a8-4031-ab8b-61076acc223c" providerId="ADAL" clId="{4F070C72-2E38-4688-92EB-A9FB02BB2814}" dt="2020-07-16T07:40:31.093" v="2453"/>
        <pc:sldMkLst>
          <pc:docMk/>
          <pc:sldMk cId="2544072477" sldId="405"/>
        </pc:sldMkLst>
        <pc:spChg chg="mod ord">
          <ac:chgData name="Daniel Hurtubise" userId="00240ab5-46a8-4031-ab8b-61076acc223c" providerId="ADAL" clId="{4F070C72-2E38-4688-92EB-A9FB02BB2814}" dt="2020-07-13T14:01:27.367" v="2099" actId="700"/>
          <ac:spMkLst>
            <pc:docMk/>
            <pc:sldMk cId="2544072477" sldId="405"/>
            <ac:spMk id="4" creationId="{C137FEF9-78C8-4CF5-95F3-05DE3A4BBB90}"/>
          </ac:spMkLst>
        </pc:spChg>
        <pc:spChg chg="add mod ord">
          <ac:chgData name="Daniel Hurtubise" userId="00240ab5-46a8-4031-ab8b-61076acc223c" providerId="ADAL" clId="{4F070C72-2E38-4688-92EB-A9FB02BB2814}" dt="2020-07-14T13:07:27.829" v="2182" actId="20577"/>
          <ac:spMkLst>
            <pc:docMk/>
            <pc:sldMk cId="2544072477" sldId="405"/>
            <ac:spMk id="7" creationId="{A92A7BAE-695D-429C-AB0E-9AA334332FF6}"/>
          </ac:spMkLst>
        </pc:spChg>
        <pc:picChg chg="add mod modVis">
          <ac:chgData name="Daniel Hurtubise" userId="00240ab5-46a8-4031-ab8b-61076acc223c" providerId="ADAL" clId="{4F070C72-2E38-4688-92EB-A9FB02BB2814}" dt="2020-07-14T13:07:40.917" v="2183" actId="14429"/>
          <ac:picMkLst>
            <pc:docMk/>
            <pc:sldMk cId="2544072477" sldId="405"/>
            <ac:picMk id="3" creationId="{76542058-3F28-4C79-B066-09CFA60E2B7F}"/>
          </ac:picMkLst>
        </pc:picChg>
        <pc:picChg chg="del">
          <ac:chgData name="Daniel Hurtubise" userId="00240ab5-46a8-4031-ab8b-61076acc223c" providerId="ADAL" clId="{4F070C72-2E38-4688-92EB-A9FB02BB2814}" dt="2020-07-13T13:40:59.272" v="1936" actId="478"/>
          <ac:picMkLst>
            <pc:docMk/>
            <pc:sldMk cId="2544072477" sldId="405"/>
            <ac:picMk id="5" creationId="{7AA7F08B-6E09-4DFB-9BF6-F21E73481149}"/>
          </ac:picMkLst>
        </pc:picChg>
      </pc:sldChg>
      <pc:sldChg chg="modSp add modTransition">
        <pc:chgData name="Daniel Hurtubise" userId="00240ab5-46a8-4031-ab8b-61076acc223c" providerId="ADAL" clId="{4F070C72-2E38-4688-92EB-A9FB02BB2814}" dt="2020-07-16T07:40:31.093" v="2453"/>
        <pc:sldMkLst>
          <pc:docMk/>
          <pc:sldMk cId="875787052" sldId="406"/>
        </pc:sldMkLst>
        <pc:spChg chg="mod">
          <ac:chgData name="Daniel Hurtubise" userId="00240ab5-46a8-4031-ab8b-61076acc223c" providerId="ADAL" clId="{4F070C72-2E38-4688-92EB-A9FB02BB2814}" dt="2020-07-16T07:30:38.110" v="2313"/>
          <ac:spMkLst>
            <pc:docMk/>
            <pc:sldMk cId="875787052" sldId="406"/>
            <ac:spMk id="7" creationId="{82A2C96B-CBBF-45B6-91FF-4C33EFDF414C}"/>
          </ac:spMkLst>
        </pc:spChg>
      </pc:sldChg>
      <pc:sldChg chg="addSp modSp add mod modTransition chgLayout">
        <pc:chgData name="Daniel Hurtubise" userId="00240ab5-46a8-4031-ab8b-61076acc223c" providerId="ADAL" clId="{4F070C72-2E38-4688-92EB-A9FB02BB2814}" dt="2020-07-21T09:32:30.431" v="2563" actId="20577"/>
        <pc:sldMkLst>
          <pc:docMk/>
          <pc:sldMk cId="2942036892" sldId="407"/>
        </pc:sldMkLst>
        <pc:spChg chg="add mod ord">
          <ac:chgData name="Daniel Hurtubise" userId="00240ab5-46a8-4031-ab8b-61076acc223c" providerId="ADAL" clId="{4F070C72-2E38-4688-92EB-A9FB02BB2814}" dt="2020-07-16T07:34:46.065" v="2349" actId="6549"/>
          <ac:spMkLst>
            <pc:docMk/>
            <pc:sldMk cId="2942036892" sldId="407"/>
            <ac:spMk id="2" creationId="{069DF348-5D76-4AE1-B743-CD06AA8CDF20}"/>
          </ac:spMkLst>
        </pc:spChg>
        <pc:spChg chg="mod ord">
          <ac:chgData name="Daniel Hurtubise" userId="00240ab5-46a8-4031-ab8b-61076acc223c" providerId="ADAL" clId="{4F070C72-2E38-4688-92EB-A9FB02BB2814}" dt="2020-07-21T09:32:30.431" v="2563" actId="20577"/>
          <ac:spMkLst>
            <pc:docMk/>
            <pc:sldMk cId="2942036892" sldId="407"/>
            <ac:spMk id="4" creationId="{0E5042BA-943F-41C7-942E-429208D63251}"/>
          </ac:spMkLst>
        </pc:spChg>
      </pc:sldChg>
      <pc:sldChg chg="addSp delSp modSp new mod modTransition modClrScheme chgLayout">
        <pc:chgData name="Daniel Hurtubise" userId="00240ab5-46a8-4031-ab8b-61076acc223c" providerId="ADAL" clId="{4F070C72-2E38-4688-92EB-A9FB02BB2814}" dt="2020-07-21T06:47:44.189" v="2527"/>
        <pc:sldMkLst>
          <pc:docMk/>
          <pc:sldMk cId="1646879912" sldId="408"/>
        </pc:sldMkLst>
        <pc:spChg chg="del">
          <ac:chgData name="Daniel Hurtubise" userId="00240ab5-46a8-4031-ab8b-61076acc223c" providerId="ADAL" clId="{4F070C72-2E38-4688-92EB-A9FB02BB2814}" dt="2020-07-16T07:35:06.192" v="2351" actId="700"/>
          <ac:spMkLst>
            <pc:docMk/>
            <pc:sldMk cId="1646879912" sldId="408"/>
            <ac:spMk id="2" creationId="{FA9BC6FC-D9A1-4409-849E-AEC117855EE2}"/>
          </ac:spMkLst>
        </pc:spChg>
        <pc:spChg chg="del mod ord">
          <ac:chgData name="Daniel Hurtubise" userId="00240ab5-46a8-4031-ab8b-61076acc223c" providerId="ADAL" clId="{4F070C72-2E38-4688-92EB-A9FB02BB2814}" dt="2020-07-16T07:35:06.192" v="2351" actId="700"/>
          <ac:spMkLst>
            <pc:docMk/>
            <pc:sldMk cId="1646879912" sldId="408"/>
            <ac:spMk id="3" creationId="{0152D3DB-5DA6-4EE9-93A8-1375ED0B309A}"/>
          </ac:spMkLst>
        </pc:spChg>
        <pc:spChg chg="add mod ord">
          <ac:chgData name="Daniel Hurtubise" userId="00240ab5-46a8-4031-ab8b-61076acc223c" providerId="ADAL" clId="{4F070C72-2E38-4688-92EB-A9FB02BB2814}" dt="2020-07-16T07:35:21.508" v="2357" actId="20577"/>
          <ac:spMkLst>
            <pc:docMk/>
            <pc:sldMk cId="1646879912" sldId="408"/>
            <ac:spMk id="4" creationId="{19824D49-4A85-44AB-8D34-06BB806E60D7}"/>
          </ac:spMkLst>
        </pc:spChg>
        <pc:spChg chg="add mod ord">
          <ac:chgData name="Daniel Hurtubise" userId="00240ab5-46a8-4031-ab8b-61076acc223c" providerId="ADAL" clId="{4F070C72-2E38-4688-92EB-A9FB02BB2814}" dt="2020-07-16T07:35:08.056" v="2352" actId="20577"/>
          <ac:spMkLst>
            <pc:docMk/>
            <pc:sldMk cId="1646879912" sldId="408"/>
            <ac:spMk id="5" creationId="{83894DFB-DCCB-44C8-B97F-5B9E8F46F7CD}"/>
          </ac:spMkLst>
        </pc:spChg>
      </pc:sldChg>
      <pc:sldChg chg="addSp delSp modSp new mod modTransition modClrScheme chgLayout">
        <pc:chgData name="Daniel Hurtubise" userId="00240ab5-46a8-4031-ab8b-61076acc223c" providerId="ADAL" clId="{4F070C72-2E38-4688-92EB-A9FB02BB2814}" dt="2020-07-16T07:40:31.093" v="2453"/>
        <pc:sldMkLst>
          <pc:docMk/>
          <pc:sldMk cId="1263989079" sldId="409"/>
        </pc:sldMkLst>
        <pc:spChg chg="del">
          <ac:chgData name="Daniel Hurtubise" userId="00240ab5-46a8-4031-ab8b-61076acc223c" providerId="ADAL" clId="{4F070C72-2E38-4688-92EB-A9FB02BB2814}" dt="2020-07-16T07:35:48.280" v="2367" actId="700"/>
          <ac:spMkLst>
            <pc:docMk/>
            <pc:sldMk cId="1263989079" sldId="409"/>
            <ac:spMk id="2" creationId="{CFCB5F5C-3901-48FF-9A9D-201A5BD8F6FD}"/>
          </ac:spMkLst>
        </pc:spChg>
        <pc:spChg chg="del mod ord">
          <ac:chgData name="Daniel Hurtubise" userId="00240ab5-46a8-4031-ab8b-61076acc223c" providerId="ADAL" clId="{4F070C72-2E38-4688-92EB-A9FB02BB2814}" dt="2020-07-16T07:35:48.280" v="2367" actId="700"/>
          <ac:spMkLst>
            <pc:docMk/>
            <pc:sldMk cId="1263989079" sldId="409"/>
            <ac:spMk id="3" creationId="{44EBE1F3-40D9-4067-B08E-855494CC7E78}"/>
          </ac:spMkLst>
        </pc:spChg>
        <pc:spChg chg="add mod ord">
          <ac:chgData name="Daniel Hurtubise" userId="00240ab5-46a8-4031-ab8b-61076acc223c" providerId="ADAL" clId="{4F070C72-2E38-4688-92EB-A9FB02BB2814}" dt="2020-07-16T07:35:49.539" v="2368"/>
          <ac:spMkLst>
            <pc:docMk/>
            <pc:sldMk cId="1263989079" sldId="409"/>
            <ac:spMk id="4" creationId="{FF34297D-1984-4EB9-AFD6-C7CC22DF676F}"/>
          </ac:spMkLst>
        </pc:spChg>
        <pc:spChg chg="add mod ord">
          <ac:chgData name="Daniel Hurtubise" userId="00240ab5-46a8-4031-ab8b-61076acc223c" providerId="ADAL" clId="{4F070C72-2E38-4688-92EB-A9FB02BB2814}" dt="2020-07-16T07:35:51.095" v="2369" actId="20577"/>
          <ac:spMkLst>
            <pc:docMk/>
            <pc:sldMk cId="1263989079" sldId="409"/>
            <ac:spMk id="5" creationId="{DC14E5B8-DE66-4672-94E5-B5D5DD353DDC}"/>
          </ac:spMkLst>
        </pc:spChg>
      </pc:sldChg>
      <pc:sldChg chg="addSp delSp modSp new mod modTransition modClrScheme chgLayout">
        <pc:chgData name="Daniel Hurtubise" userId="00240ab5-46a8-4031-ab8b-61076acc223c" providerId="ADAL" clId="{4F070C72-2E38-4688-92EB-A9FB02BB2814}" dt="2020-07-20T11:49:12.447" v="2495"/>
        <pc:sldMkLst>
          <pc:docMk/>
          <pc:sldMk cId="159368808" sldId="410"/>
        </pc:sldMkLst>
        <pc:spChg chg="del">
          <ac:chgData name="Daniel Hurtubise" userId="00240ab5-46a8-4031-ab8b-61076acc223c" providerId="ADAL" clId="{4F070C72-2E38-4688-92EB-A9FB02BB2814}" dt="2020-07-16T07:38:46.412" v="2412" actId="700"/>
          <ac:spMkLst>
            <pc:docMk/>
            <pc:sldMk cId="159368808" sldId="410"/>
            <ac:spMk id="2" creationId="{86A912B6-D8F8-4DA3-A99B-3E2053BCDA5F}"/>
          </ac:spMkLst>
        </pc:spChg>
        <pc:spChg chg="add mod">
          <ac:chgData name="Daniel Hurtubise" userId="00240ab5-46a8-4031-ab8b-61076acc223c" providerId="ADAL" clId="{4F070C72-2E38-4688-92EB-A9FB02BB2814}" dt="2020-07-16T07:39:10.291" v="2439" actId="20577"/>
          <ac:spMkLst>
            <pc:docMk/>
            <pc:sldMk cId="159368808" sldId="410"/>
            <ac:spMk id="3" creationId="{4EEFBDC9-C5F8-4E1D-B104-1C19F7275006}"/>
          </ac:spMkLst>
        </pc:spChg>
      </pc:sldChg>
      <pc:sldChg chg="modSp add mod modTransition">
        <pc:chgData name="Daniel Hurtubise" userId="00240ab5-46a8-4031-ab8b-61076acc223c" providerId="ADAL" clId="{4F070C72-2E38-4688-92EB-A9FB02BB2814}" dt="2020-07-20T11:53:54.067" v="2496"/>
        <pc:sldMkLst>
          <pc:docMk/>
          <pc:sldMk cId="4166873972" sldId="411"/>
        </pc:sldMkLst>
        <pc:spChg chg="mod">
          <ac:chgData name="Daniel Hurtubise" userId="00240ab5-46a8-4031-ab8b-61076acc223c" providerId="ADAL" clId="{4F070C72-2E38-4688-92EB-A9FB02BB2814}" dt="2020-07-16T07:41:37.040" v="2462" actId="20577"/>
          <ac:spMkLst>
            <pc:docMk/>
            <pc:sldMk cId="4166873972" sldId="411"/>
            <ac:spMk id="2" creationId="{069DF348-5D76-4AE1-B743-CD06AA8CDF20}"/>
          </ac:spMkLst>
        </pc:spChg>
        <pc:spChg chg="mod">
          <ac:chgData name="Daniel Hurtubise" userId="00240ab5-46a8-4031-ab8b-61076acc223c" providerId="ADAL" clId="{4F070C72-2E38-4688-92EB-A9FB02BB2814}" dt="2020-07-16T07:41:43.720" v="2476" actId="20577"/>
          <ac:spMkLst>
            <pc:docMk/>
            <pc:sldMk cId="4166873972" sldId="411"/>
            <ac:spMk id="4" creationId="{0E5042BA-943F-41C7-942E-429208D63251}"/>
          </ac:spMkLst>
        </pc:spChg>
      </pc:sldChg>
      <pc:sldMasterChg chg="modSldLayout">
        <pc:chgData name="Daniel Hurtubise" userId="00240ab5-46a8-4031-ab8b-61076acc223c" providerId="ADAL" clId="{4F070C72-2E38-4688-92EB-A9FB02BB2814}" dt="2020-07-16T07:34:39.481" v="2348" actId="1038"/>
        <pc:sldMasterMkLst>
          <pc:docMk/>
          <pc:sldMasterMk cId="2956776450" sldId="2147483648"/>
        </pc:sldMasterMkLst>
        <pc:sldLayoutChg chg="modSp mod">
          <pc:chgData name="Daniel Hurtubise" userId="00240ab5-46a8-4031-ab8b-61076acc223c" providerId="ADAL" clId="{4F070C72-2E38-4688-92EB-A9FB02BB2814}" dt="2020-07-13T09:53:52.113" v="1739" actId="20577"/>
          <pc:sldLayoutMkLst>
            <pc:docMk/>
            <pc:sldMasterMk cId="2956776450" sldId="2147483648"/>
            <pc:sldLayoutMk cId="3156450785" sldId="2147483660"/>
          </pc:sldLayoutMkLst>
          <pc:spChg chg="mod">
            <ac:chgData name="Daniel Hurtubise" userId="00240ab5-46a8-4031-ab8b-61076acc223c" providerId="ADAL" clId="{4F070C72-2E38-4688-92EB-A9FB02BB2814}" dt="2020-07-13T09:53:52.113" v="1739" actId="20577"/>
            <ac:spMkLst>
              <pc:docMk/>
              <pc:sldMasterMk cId="2956776450" sldId="2147483648"/>
              <pc:sldLayoutMk cId="3156450785" sldId="2147483660"/>
              <ac:spMk id="4" creationId="{7B46ACBF-9EBA-4EA2-AC6B-F1B739966A50}"/>
            </ac:spMkLst>
          </pc:spChg>
        </pc:sldLayoutChg>
        <pc:sldLayoutChg chg="addSp delSp modSp mod">
          <pc:chgData name="Daniel Hurtubise" userId="00240ab5-46a8-4031-ab8b-61076acc223c" providerId="ADAL" clId="{4F070C72-2E38-4688-92EB-A9FB02BB2814}" dt="2020-07-16T07:34:39.481" v="2348" actId="1038"/>
          <pc:sldLayoutMkLst>
            <pc:docMk/>
            <pc:sldMasterMk cId="2956776450" sldId="2147483648"/>
            <pc:sldLayoutMk cId="2454552957" sldId="2147483662"/>
          </pc:sldLayoutMkLst>
          <pc:spChg chg="add del">
            <ac:chgData name="Daniel Hurtubise" userId="00240ab5-46a8-4031-ab8b-61076acc223c" providerId="ADAL" clId="{4F070C72-2E38-4688-92EB-A9FB02BB2814}" dt="2020-07-16T07:32:05.343" v="2318" actId="11529"/>
            <ac:spMkLst>
              <pc:docMk/>
              <pc:sldMasterMk cId="2956776450" sldId="2147483648"/>
              <pc:sldLayoutMk cId="2454552957" sldId="2147483662"/>
              <ac:spMk id="2" creationId="{0CA67D2B-540C-4A26-93DF-6F42F3D38467}"/>
            </ac:spMkLst>
          </pc:spChg>
          <pc:spChg chg="mod">
            <ac:chgData name="Daniel Hurtubise" userId="00240ab5-46a8-4031-ab8b-61076acc223c" providerId="ADAL" clId="{4F070C72-2E38-4688-92EB-A9FB02BB2814}" dt="2020-07-13T06:50:48.715" v="1059" actId="20577"/>
            <ac:spMkLst>
              <pc:docMk/>
              <pc:sldMasterMk cId="2956776450" sldId="2147483648"/>
              <pc:sldLayoutMk cId="2454552957" sldId="2147483662"/>
              <ac:spMk id="4" creationId="{7B46ACBF-9EBA-4EA2-AC6B-F1B739966A50}"/>
            </ac:spMkLst>
          </pc:spChg>
          <pc:spChg chg="add mod">
            <ac:chgData name="Daniel Hurtubise" userId="00240ab5-46a8-4031-ab8b-61076acc223c" providerId="ADAL" clId="{4F070C72-2E38-4688-92EB-A9FB02BB2814}" dt="2020-07-16T07:34:35.028" v="2342" actId="20577"/>
            <ac:spMkLst>
              <pc:docMk/>
              <pc:sldMasterMk cId="2956776450" sldId="2147483648"/>
              <pc:sldLayoutMk cId="2454552957" sldId="2147483662"/>
              <ac:spMk id="5" creationId="{3DDB13F0-A152-4D9D-A6B0-EFAB47EA7D67}"/>
            </ac:spMkLst>
          </pc:spChg>
          <pc:spChg chg="add mod">
            <ac:chgData name="Daniel Hurtubise" userId="00240ab5-46a8-4031-ab8b-61076acc223c" providerId="ADAL" clId="{4F070C72-2E38-4688-92EB-A9FB02BB2814}" dt="2020-07-16T07:34:39.481" v="2348" actId="1038"/>
            <ac:spMkLst>
              <pc:docMk/>
              <pc:sldMasterMk cId="2956776450" sldId="2147483648"/>
              <pc:sldLayoutMk cId="2454552957" sldId="2147483662"/>
              <ac:spMk id="6" creationId="{500B9969-10ED-492A-8B80-C2F570144E5B}"/>
            </ac:spMkLst>
          </pc:spChg>
        </pc:sldLayoutChg>
        <pc:sldLayoutChg chg="modSp mod">
          <pc:chgData name="Daniel Hurtubise" userId="00240ab5-46a8-4031-ab8b-61076acc223c" providerId="ADAL" clId="{4F070C72-2E38-4688-92EB-A9FB02BB2814}" dt="2020-07-13T06:50:51.192" v="1061" actId="20577"/>
          <pc:sldLayoutMkLst>
            <pc:docMk/>
            <pc:sldMasterMk cId="2956776450" sldId="2147483648"/>
            <pc:sldLayoutMk cId="3805754344" sldId="2147483663"/>
          </pc:sldLayoutMkLst>
          <pc:spChg chg="mod">
            <ac:chgData name="Daniel Hurtubise" userId="00240ab5-46a8-4031-ab8b-61076acc223c" providerId="ADAL" clId="{4F070C72-2E38-4688-92EB-A9FB02BB2814}" dt="2020-07-13T06:50:51.192" v="1061" actId="20577"/>
            <ac:spMkLst>
              <pc:docMk/>
              <pc:sldMasterMk cId="2956776450" sldId="2147483648"/>
              <pc:sldLayoutMk cId="3805754344" sldId="2147483663"/>
              <ac:spMk id="4" creationId="{7B46ACBF-9EBA-4EA2-AC6B-F1B739966A50}"/>
            </ac:spMkLst>
          </pc:spChg>
        </pc:sldLayoutChg>
      </pc:sldMasterChg>
    </pc:docChg>
  </pc:docChgLst>
  <pc:docChgLst>
    <pc:chgData name="Daniel Hurtubise" userId="00240ab5-46a8-4031-ab8b-61076acc223c" providerId="ADAL" clId="{FE662E8B-75D1-4288-8B69-7D52A6A1BF53}"/>
    <pc:docChg chg="delSld modSld modSection">
      <pc:chgData name="Daniel Hurtubise" userId="00240ab5-46a8-4031-ab8b-61076acc223c" providerId="ADAL" clId="{FE662E8B-75D1-4288-8B69-7D52A6A1BF53}" dt="2020-12-04T09:37:49.646" v="40" actId="20577"/>
      <pc:docMkLst>
        <pc:docMk/>
      </pc:docMkLst>
      <pc:sldChg chg="modSp mod">
        <pc:chgData name="Daniel Hurtubise" userId="00240ab5-46a8-4031-ab8b-61076acc223c" providerId="ADAL" clId="{FE662E8B-75D1-4288-8B69-7D52A6A1BF53}" dt="2020-12-04T09:37:04.536" v="10" actId="20577"/>
        <pc:sldMkLst>
          <pc:docMk/>
          <pc:sldMk cId="1556281209" sldId="260"/>
        </pc:sldMkLst>
        <pc:spChg chg="mod">
          <ac:chgData name="Daniel Hurtubise" userId="00240ab5-46a8-4031-ab8b-61076acc223c" providerId="ADAL" clId="{FE662E8B-75D1-4288-8B69-7D52A6A1BF53}" dt="2020-12-04T09:37:04.536" v="10" actId="20577"/>
          <ac:spMkLst>
            <pc:docMk/>
            <pc:sldMk cId="1556281209" sldId="260"/>
            <ac:spMk id="4" creationId="{401326A2-AD43-455E-B70D-594D8E847BA9}"/>
          </ac:spMkLst>
        </pc:spChg>
      </pc:sldChg>
      <pc:sldChg chg="del">
        <pc:chgData name="Daniel Hurtubise" userId="00240ab5-46a8-4031-ab8b-61076acc223c" providerId="ADAL" clId="{FE662E8B-75D1-4288-8B69-7D52A6A1BF53}" dt="2020-12-04T09:36:46.340" v="0" actId="47"/>
        <pc:sldMkLst>
          <pc:docMk/>
          <pc:sldMk cId="2091337313" sldId="265"/>
        </pc:sldMkLst>
      </pc:sldChg>
      <pc:sldChg chg="modSp mod">
        <pc:chgData name="Daniel Hurtubise" userId="00240ab5-46a8-4031-ab8b-61076acc223c" providerId="ADAL" clId="{FE662E8B-75D1-4288-8B69-7D52A6A1BF53}" dt="2020-12-04T09:37:18.890" v="24" actId="20577"/>
        <pc:sldMkLst>
          <pc:docMk/>
          <pc:sldMk cId="17041226" sldId="290"/>
        </pc:sldMkLst>
        <pc:spChg chg="mod">
          <ac:chgData name="Daniel Hurtubise" userId="00240ab5-46a8-4031-ab8b-61076acc223c" providerId="ADAL" clId="{FE662E8B-75D1-4288-8B69-7D52A6A1BF53}" dt="2020-12-04T09:37:18.890" v="24" actId="20577"/>
          <ac:spMkLst>
            <pc:docMk/>
            <pc:sldMk cId="17041226" sldId="290"/>
            <ac:spMk id="2" creationId="{637E10B5-906E-45A5-958E-DB740B551F03}"/>
          </ac:spMkLst>
        </pc:spChg>
      </pc:sldChg>
      <pc:sldChg chg="modSp mod">
        <pc:chgData name="Daniel Hurtubise" userId="00240ab5-46a8-4031-ab8b-61076acc223c" providerId="ADAL" clId="{FE662E8B-75D1-4288-8B69-7D52A6A1BF53}" dt="2020-12-04T09:37:26.608" v="33" actId="20577"/>
        <pc:sldMkLst>
          <pc:docMk/>
          <pc:sldMk cId="2577554449" sldId="295"/>
        </pc:sldMkLst>
        <pc:spChg chg="mod">
          <ac:chgData name="Daniel Hurtubise" userId="00240ab5-46a8-4031-ab8b-61076acc223c" providerId="ADAL" clId="{FE662E8B-75D1-4288-8B69-7D52A6A1BF53}" dt="2020-12-04T09:37:26.608" v="33" actId="20577"/>
          <ac:spMkLst>
            <pc:docMk/>
            <pc:sldMk cId="2577554449" sldId="295"/>
            <ac:spMk id="2" creationId="{70A8FBEB-2A50-4C15-B4C9-33208562431A}"/>
          </ac:spMkLst>
        </pc:spChg>
      </pc:sldChg>
      <pc:sldChg chg="modSp mod">
        <pc:chgData name="Daniel Hurtubise" userId="00240ab5-46a8-4031-ab8b-61076acc223c" providerId="ADAL" clId="{FE662E8B-75D1-4288-8B69-7D52A6A1BF53}" dt="2020-12-04T09:37:34.903" v="36" actId="20577"/>
        <pc:sldMkLst>
          <pc:docMk/>
          <pc:sldMk cId="1526874973" sldId="296"/>
        </pc:sldMkLst>
        <pc:spChg chg="mod">
          <ac:chgData name="Daniel Hurtubise" userId="00240ab5-46a8-4031-ab8b-61076acc223c" providerId="ADAL" clId="{FE662E8B-75D1-4288-8B69-7D52A6A1BF53}" dt="2020-12-04T09:37:34.903" v="36" actId="20577"/>
          <ac:spMkLst>
            <pc:docMk/>
            <pc:sldMk cId="1526874973" sldId="296"/>
            <ac:spMk id="2" creationId="{C043CC33-83A0-44CD-99B9-589387894051}"/>
          </ac:spMkLst>
        </pc:spChg>
      </pc:sldChg>
      <pc:sldChg chg="modSp mod">
        <pc:chgData name="Daniel Hurtubise" userId="00240ab5-46a8-4031-ab8b-61076acc223c" providerId="ADAL" clId="{FE662E8B-75D1-4288-8B69-7D52A6A1BF53}" dt="2020-12-04T09:37:14.004" v="16" actId="20577"/>
        <pc:sldMkLst>
          <pc:docMk/>
          <pc:sldMk cId="4280372062" sldId="305"/>
        </pc:sldMkLst>
        <pc:spChg chg="mod">
          <ac:chgData name="Daniel Hurtubise" userId="00240ab5-46a8-4031-ab8b-61076acc223c" providerId="ADAL" clId="{FE662E8B-75D1-4288-8B69-7D52A6A1BF53}" dt="2020-12-04T09:37:14.004" v="16" actId="20577"/>
          <ac:spMkLst>
            <pc:docMk/>
            <pc:sldMk cId="4280372062" sldId="305"/>
            <ac:spMk id="2" creationId="{F5970C21-AABE-4934-B054-C9382C91606B}"/>
          </ac:spMkLst>
        </pc:spChg>
      </pc:sldChg>
      <pc:sldChg chg="modSp mod">
        <pc:chgData name="Daniel Hurtubise" userId="00240ab5-46a8-4031-ab8b-61076acc223c" providerId="ADAL" clId="{FE662E8B-75D1-4288-8B69-7D52A6A1BF53}" dt="2020-12-04T09:37:22.657" v="32" actId="20577"/>
        <pc:sldMkLst>
          <pc:docMk/>
          <pc:sldMk cId="1359455359" sldId="306"/>
        </pc:sldMkLst>
        <pc:spChg chg="mod">
          <ac:chgData name="Daniel Hurtubise" userId="00240ab5-46a8-4031-ab8b-61076acc223c" providerId="ADAL" clId="{FE662E8B-75D1-4288-8B69-7D52A6A1BF53}" dt="2020-12-04T09:37:22.657" v="32" actId="20577"/>
          <ac:spMkLst>
            <pc:docMk/>
            <pc:sldMk cId="1359455359" sldId="306"/>
            <ac:spMk id="4" creationId="{220BC2EE-C028-49A8-BBE6-CB4F2EE16628}"/>
          </ac:spMkLst>
        </pc:spChg>
      </pc:sldChg>
      <pc:sldChg chg="modSp mod">
        <pc:chgData name="Daniel Hurtubise" userId="00240ab5-46a8-4031-ab8b-61076acc223c" providerId="ADAL" clId="{FE662E8B-75D1-4288-8B69-7D52A6A1BF53}" dt="2020-12-04T09:37:30.331" v="35" actId="20577"/>
        <pc:sldMkLst>
          <pc:docMk/>
          <pc:sldMk cId="760424822" sldId="307"/>
        </pc:sldMkLst>
        <pc:spChg chg="mod">
          <ac:chgData name="Daniel Hurtubise" userId="00240ab5-46a8-4031-ab8b-61076acc223c" providerId="ADAL" clId="{FE662E8B-75D1-4288-8B69-7D52A6A1BF53}" dt="2020-12-04T09:37:30.331" v="35" actId="20577"/>
          <ac:spMkLst>
            <pc:docMk/>
            <pc:sldMk cId="760424822" sldId="307"/>
            <ac:spMk id="3" creationId="{5BB1D6F1-71A9-4A8D-829F-131409240F86}"/>
          </ac:spMkLst>
        </pc:spChg>
      </pc:sldChg>
      <pc:sldChg chg="modSp mod">
        <pc:chgData name="Daniel Hurtubise" userId="00240ab5-46a8-4031-ab8b-61076acc223c" providerId="ADAL" clId="{FE662E8B-75D1-4288-8B69-7D52A6A1BF53}" dt="2020-12-04T09:37:39.670" v="37" actId="20577"/>
        <pc:sldMkLst>
          <pc:docMk/>
          <pc:sldMk cId="1978575779" sldId="308"/>
        </pc:sldMkLst>
        <pc:spChg chg="mod">
          <ac:chgData name="Daniel Hurtubise" userId="00240ab5-46a8-4031-ab8b-61076acc223c" providerId="ADAL" clId="{FE662E8B-75D1-4288-8B69-7D52A6A1BF53}" dt="2020-12-04T09:37:39.670" v="37" actId="20577"/>
          <ac:spMkLst>
            <pc:docMk/>
            <pc:sldMk cId="1978575779" sldId="308"/>
            <ac:spMk id="3" creationId="{E4E11731-20A5-4CEF-8E49-495D11C505B0}"/>
          </ac:spMkLst>
        </pc:spChg>
      </pc:sldChg>
      <pc:sldChg chg="modSp mod">
        <pc:chgData name="Daniel Hurtubise" userId="00240ab5-46a8-4031-ab8b-61076acc223c" providerId="ADAL" clId="{FE662E8B-75D1-4288-8B69-7D52A6A1BF53}" dt="2020-12-04T09:37:45.739" v="39" actId="20577"/>
        <pc:sldMkLst>
          <pc:docMk/>
          <pc:sldMk cId="1041438748" sldId="404"/>
        </pc:sldMkLst>
        <pc:spChg chg="mod">
          <ac:chgData name="Daniel Hurtubise" userId="00240ab5-46a8-4031-ab8b-61076acc223c" providerId="ADAL" clId="{FE662E8B-75D1-4288-8B69-7D52A6A1BF53}" dt="2020-12-04T09:37:45.739" v="39" actId="20577"/>
          <ac:spMkLst>
            <pc:docMk/>
            <pc:sldMk cId="1041438748" sldId="404"/>
            <ac:spMk id="4" creationId="{C137FEF9-78C8-4CF5-95F3-05DE3A4BBB90}"/>
          </ac:spMkLst>
        </pc:spChg>
      </pc:sldChg>
      <pc:sldChg chg="modSp mod">
        <pc:chgData name="Daniel Hurtubise" userId="00240ab5-46a8-4031-ab8b-61076acc223c" providerId="ADAL" clId="{FE662E8B-75D1-4288-8B69-7D52A6A1BF53}" dt="2020-12-04T09:37:49.646" v="40" actId="20577"/>
        <pc:sldMkLst>
          <pc:docMk/>
          <pc:sldMk cId="2544072477" sldId="405"/>
        </pc:sldMkLst>
        <pc:spChg chg="mod">
          <ac:chgData name="Daniel Hurtubise" userId="00240ab5-46a8-4031-ab8b-61076acc223c" providerId="ADAL" clId="{FE662E8B-75D1-4288-8B69-7D52A6A1BF53}" dt="2020-12-04T09:37:49.646" v="40" actId="20577"/>
          <ac:spMkLst>
            <pc:docMk/>
            <pc:sldMk cId="2544072477" sldId="405"/>
            <ac:spMk id="4" creationId="{C137FEF9-78C8-4CF5-95F3-05DE3A4BBB90}"/>
          </ac:spMkLst>
        </pc:spChg>
      </pc:sldChg>
    </pc:docChg>
  </pc:docChgLst>
  <pc:docChgLst>
    <pc:chgData name="Daniel Hurtubise" userId="b9f3b6335adc1267" providerId="LiveId" clId="{4DE0AB87-D4DB-485D-9F65-F93D697787D1}"/>
    <pc:docChg chg="undo redo custSel addSld delSld modSld sldOrd modMainMaster addSection delSection modSection">
      <pc:chgData name="Daniel Hurtubise" userId="b9f3b6335adc1267" providerId="LiveId" clId="{4DE0AB87-D4DB-485D-9F65-F93D697787D1}" dt="2020-06-08T12:07:43.867" v="1416" actId="478"/>
      <pc:docMkLst>
        <pc:docMk/>
      </pc:docMkLst>
      <pc:sldChg chg="delSp mod">
        <pc:chgData name="Daniel Hurtubise" userId="b9f3b6335adc1267" providerId="LiveId" clId="{4DE0AB87-D4DB-485D-9F65-F93D697787D1}" dt="2020-06-08T12:07:43.867" v="1416" actId="478"/>
        <pc:sldMkLst>
          <pc:docMk/>
          <pc:sldMk cId="3593389963" sldId="292"/>
        </pc:sldMkLst>
        <pc:spChg chg="del">
          <ac:chgData name="Daniel Hurtubise" userId="b9f3b6335adc1267" providerId="LiveId" clId="{4DE0AB87-D4DB-485D-9F65-F93D697787D1}" dt="2020-06-08T12:07:43.867" v="1416" actId="478"/>
          <ac:spMkLst>
            <pc:docMk/>
            <pc:sldMk cId="3593389963" sldId="292"/>
            <ac:spMk id="2" creationId="{2361DFE5-3BE2-4481-A3F7-A37AC65B0C3C}"/>
          </ac:spMkLst>
        </pc:spChg>
      </pc:sldChg>
      <pc:sldChg chg="modTransition">
        <pc:chgData name="Daniel Hurtubise" userId="b9f3b6335adc1267" providerId="LiveId" clId="{4DE0AB87-D4DB-485D-9F65-F93D697787D1}" dt="2020-06-05T07:59:17.487" v="179"/>
        <pc:sldMkLst>
          <pc:docMk/>
          <pc:sldMk cId="4209480942" sldId="302"/>
        </pc:sldMkLst>
      </pc:sldChg>
      <pc:sldChg chg="modTransition">
        <pc:chgData name="Daniel Hurtubise" userId="b9f3b6335adc1267" providerId="LiveId" clId="{4DE0AB87-D4DB-485D-9F65-F93D697787D1}" dt="2020-06-05T07:59:17.487" v="179"/>
        <pc:sldMkLst>
          <pc:docMk/>
          <pc:sldMk cId="97336918" sldId="320"/>
        </pc:sldMkLst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106693726" sldId="321"/>
        </pc:sldMkLst>
      </pc:sldChg>
      <pc:sldChg chg="modSp add mod">
        <pc:chgData name="Daniel Hurtubise" userId="b9f3b6335adc1267" providerId="LiveId" clId="{4DE0AB87-D4DB-485D-9F65-F93D697787D1}" dt="2020-06-08T05:52:25.727" v="1132" actId="20577"/>
        <pc:sldMkLst>
          <pc:docMk/>
          <pc:sldMk cId="2462130075" sldId="321"/>
        </pc:sldMkLst>
        <pc:spChg chg="mod">
          <ac:chgData name="Daniel Hurtubise" userId="b9f3b6335adc1267" providerId="LiveId" clId="{4DE0AB87-D4DB-485D-9F65-F93D697787D1}" dt="2020-06-08T05:51:22.088" v="977" actId="20577"/>
          <ac:spMkLst>
            <pc:docMk/>
            <pc:sldMk cId="2462130075" sldId="321"/>
            <ac:spMk id="2" creationId="{92CEB849-B0BE-4C60-BDF8-AD5CCF5B8CF3}"/>
          </ac:spMkLst>
        </pc:spChg>
        <pc:spChg chg="mod">
          <ac:chgData name="Daniel Hurtubise" userId="b9f3b6335adc1267" providerId="LiveId" clId="{4DE0AB87-D4DB-485D-9F65-F93D697787D1}" dt="2020-06-08T05:52:25.727" v="1132" actId="20577"/>
          <ac:spMkLst>
            <pc:docMk/>
            <pc:sldMk cId="2462130075" sldId="321"/>
            <ac:spMk id="3" creationId="{F70242E8-AC0F-4A17-9513-FA5EBE29E3C3}"/>
          </ac:spMkLst>
        </pc:spChg>
      </pc:sldChg>
      <pc:sldChg chg="modSp add mod">
        <pc:chgData name="Daniel Hurtubise" userId="b9f3b6335adc1267" providerId="LiveId" clId="{4DE0AB87-D4DB-485D-9F65-F93D697787D1}" dt="2020-06-08T05:50:27.390" v="882" actId="14429"/>
        <pc:sldMkLst>
          <pc:docMk/>
          <pc:sldMk cId="457812708" sldId="322"/>
        </pc:sldMkLst>
        <pc:spChg chg="mod">
          <ac:chgData name="Daniel Hurtubise" userId="b9f3b6335adc1267" providerId="LiveId" clId="{4DE0AB87-D4DB-485D-9F65-F93D697787D1}" dt="2020-06-08T05:49:43.933" v="820" actId="20577"/>
          <ac:spMkLst>
            <pc:docMk/>
            <pc:sldMk cId="457812708" sldId="322"/>
            <ac:spMk id="4" creationId="{86F86DC5-9011-4DB1-BC6A-7BE7DE9FE222}"/>
          </ac:spMkLst>
        </pc:spChg>
        <pc:spChg chg="mod">
          <ac:chgData name="Daniel Hurtubise" userId="b9f3b6335adc1267" providerId="LiveId" clId="{4DE0AB87-D4DB-485D-9F65-F93D697787D1}" dt="2020-06-08T05:49:57.586" v="873" actId="20577"/>
          <ac:spMkLst>
            <pc:docMk/>
            <pc:sldMk cId="457812708" sldId="322"/>
            <ac:spMk id="5" creationId="{85F50944-FCA0-4882-8C53-2BC0DB935895}"/>
          </ac:spMkLst>
        </pc:spChg>
        <pc:spChg chg="mod">
          <ac:chgData name="Daniel Hurtubise" userId="b9f3b6335adc1267" providerId="LiveId" clId="{4DE0AB87-D4DB-485D-9F65-F93D697787D1}" dt="2020-06-08T05:50:25.506" v="880" actId="207"/>
          <ac:spMkLst>
            <pc:docMk/>
            <pc:sldMk cId="457812708" sldId="322"/>
            <ac:spMk id="81" creationId="{373B103E-955A-47D9-89B5-686F35E1F784}"/>
          </ac:spMkLst>
        </pc:spChg>
        <pc:spChg chg="mod">
          <ac:chgData name="Daniel Hurtubise" userId="b9f3b6335adc1267" providerId="LiveId" clId="{4DE0AB87-D4DB-485D-9F65-F93D697787D1}" dt="2020-06-08T05:50:27.390" v="882" actId="14429"/>
          <ac:spMkLst>
            <pc:docMk/>
            <pc:sldMk cId="457812708" sldId="322"/>
            <ac:spMk id="82" creationId="{CC550B4A-67EE-46C7-A726-D277AC9754C7}"/>
          </ac:spMkLst>
        </pc:spChg>
        <pc:spChg chg="mod">
          <ac:chgData name="Daniel Hurtubise" userId="b9f3b6335adc1267" providerId="LiveId" clId="{4DE0AB87-D4DB-485D-9F65-F93D697787D1}" dt="2020-06-08T05:50:27.106" v="881" actId="14429"/>
          <ac:spMkLst>
            <pc:docMk/>
            <pc:sldMk cId="457812708" sldId="322"/>
            <ac:spMk id="83" creationId="{9BBFC912-6C3B-4059-9786-DA68A34D5AAA}"/>
          </ac:spMkLst>
        </pc:spChg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2274246336" sldId="322"/>
        </pc:sldMkLst>
      </pc:sldChg>
      <pc:sldChg chg="addSp delSp modSp add mod modClrScheme delAnim modAnim chgLayout">
        <pc:chgData name="Daniel Hurtubise" userId="b9f3b6335adc1267" providerId="LiveId" clId="{4DE0AB87-D4DB-485D-9F65-F93D697787D1}" dt="2020-06-08T07:23:58.128" v="1411"/>
        <pc:sldMkLst>
          <pc:docMk/>
          <pc:sldMk cId="186267560" sldId="323"/>
        </pc:sldMkLst>
        <pc:spChg chg="mod ord">
          <ac:chgData name="Daniel Hurtubise" userId="b9f3b6335adc1267" providerId="LiveId" clId="{4DE0AB87-D4DB-485D-9F65-F93D697787D1}" dt="2020-06-08T07:14:37.630" v="1263" actId="700"/>
          <ac:spMkLst>
            <pc:docMk/>
            <pc:sldMk cId="186267560" sldId="323"/>
            <ac:spMk id="2" creationId="{672964F5-CD0A-4BEE-A6AF-D3F926A09C50}"/>
          </ac:spMkLst>
        </pc:spChg>
        <pc:spChg chg="add del mod">
          <ac:chgData name="Daniel Hurtubise" userId="b9f3b6335adc1267" providerId="LiveId" clId="{4DE0AB87-D4DB-485D-9F65-F93D697787D1}" dt="2020-06-08T07:14:37.630" v="1263" actId="700"/>
          <ac:spMkLst>
            <pc:docMk/>
            <pc:sldMk cId="186267560" sldId="323"/>
            <ac:spMk id="8" creationId="{3388AE87-D620-4A56-A626-9567F70DA667}"/>
          </ac:spMkLst>
        </pc:spChg>
        <pc:spChg chg="add mod">
          <ac:chgData name="Daniel Hurtubise" userId="b9f3b6335adc1267" providerId="LiveId" clId="{4DE0AB87-D4DB-485D-9F65-F93D697787D1}" dt="2020-06-08T07:15:53.541" v="1289" actId="1076"/>
          <ac:spMkLst>
            <pc:docMk/>
            <pc:sldMk cId="186267560" sldId="323"/>
            <ac:spMk id="9" creationId="{AFC46744-5B59-4D5E-9C51-A314FD6E524B}"/>
          </ac:spMkLst>
        </pc:spChg>
        <pc:spChg chg="add mod">
          <ac:chgData name="Daniel Hurtubise" userId="b9f3b6335adc1267" providerId="LiveId" clId="{4DE0AB87-D4DB-485D-9F65-F93D697787D1}" dt="2020-06-08T07:17:51.146" v="1329" actId="1036"/>
          <ac:spMkLst>
            <pc:docMk/>
            <pc:sldMk cId="186267560" sldId="323"/>
            <ac:spMk id="14" creationId="{F45818EF-416D-443E-87BB-9393ED6DFFC3}"/>
          </ac:spMkLst>
        </pc:spChg>
        <pc:spChg chg="add mod">
          <ac:chgData name="Daniel Hurtubise" userId="b9f3b6335adc1267" providerId="LiveId" clId="{4DE0AB87-D4DB-485D-9F65-F93D697787D1}" dt="2020-06-08T07:22:12.795" v="1365" actId="164"/>
          <ac:spMkLst>
            <pc:docMk/>
            <pc:sldMk cId="186267560" sldId="323"/>
            <ac:spMk id="15" creationId="{603B8F55-68E7-4D51-908C-E9AE5CDE9C11}"/>
          </ac:spMkLst>
        </pc:spChg>
        <pc:spChg chg="del mod">
          <ac:chgData name="Daniel Hurtubise" userId="b9f3b6335adc1267" providerId="LiveId" clId="{4DE0AB87-D4DB-485D-9F65-F93D697787D1}" dt="2020-06-08T07:14:30.982" v="1260" actId="478"/>
          <ac:spMkLst>
            <pc:docMk/>
            <pc:sldMk cId="186267560" sldId="323"/>
            <ac:spMk id="57" creationId="{7F979D3B-BC8A-43CC-8961-1A95534CE2CD}"/>
          </ac:spMkLst>
        </pc:spChg>
        <pc:spChg chg="del">
          <ac:chgData name="Daniel Hurtubise" userId="b9f3b6335adc1267" providerId="LiveId" clId="{4DE0AB87-D4DB-485D-9F65-F93D697787D1}" dt="2020-06-08T07:14:40.877" v="1264" actId="478"/>
          <ac:spMkLst>
            <pc:docMk/>
            <pc:sldMk cId="186267560" sldId="323"/>
            <ac:spMk id="62" creationId="{4F97F3C8-784E-49DE-B95A-9FD8EF75E523}"/>
          </ac:spMkLst>
        </pc:spChg>
        <pc:spChg chg="del mod topLvl">
          <ac:chgData name="Daniel Hurtubise" userId="b9f3b6335adc1267" providerId="LiveId" clId="{4DE0AB87-D4DB-485D-9F65-F93D697787D1}" dt="2020-06-08T07:13:32.591" v="1247" actId="478"/>
          <ac:spMkLst>
            <pc:docMk/>
            <pc:sldMk cId="186267560" sldId="323"/>
            <ac:spMk id="68" creationId="{080D357C-F34C-4449-B7B5-4D526B5CDB12}"/>
          </ac:spMkLst>
        </pc:spChg>
        <pc:spChg chg="del mod">
          <ac:chgData name="Daniel Hurtubise" userId="b9f3b6335adc1267" providerId="LiveId" clId="{4DE0AB87-D4DB-485D-9F65-F93D697787D1}" dt="2020-06-08T07:14:32.191" v="1262" actId="478"/>
          <ac:spMkLst>
            <pc:docMk/>
            <pc:sldMk cId="186267560" sldId="323"/>
            <ac:spMk id="69" creationId="{E9D2E1E9-F907-4A10-9E1F-0E13E9160E10}"/>
          </ac:spMkLst>
        </pc:spChg>
        <pc:spChg chg="del mod">
          <ac:chgData name="Daniel Hurtubise" userId="b9f3b6335adc1267" providerId="LiveId" clId="{4DE0AB87-D4DB-485D-9F65-F93D697787D1}" dt="2020-06-08T07:14:42.213" v="1266" actId="478"/>
          <ac:spMkLst>
            <pc:docMk/>
            <pc:sldMk cId="186267560" sldId="323"/>
            <ac:spMk id="71" creationId="{757BC311-0EFB-4F75-8895-A137564E4A9D}"/>
          </ac:spMkLst>
        </pc:spChg>
        <pc:spChg chg="mod">
          <ac:chgData name="Daniel Hurtubise" userId="b9f3b6335adc1267" providerId="LiveId" clId="{4DE0AB87-D4DB-485D-9F65-F93D697787D1}" dt="2020-06-08T07:14:42.935" v="1267"/>
          <ac:spMkLst>
            <pc:docMk/>
            <pc:sldMk cId="186267560" sldId="323"/>
            <ac:spMk id="77" creationId="{1990BE98-467F-4D8E-A56E-7DF657EF2639}"/>
          </ac:spMkLst>
        </pc:spChg>
        <pc:spChg chg="mod">
          <ac:chgData name="Daniel Hurtubise" userId="b9f3b6335adc1267" providerId="LiveId" clId="{4DE0AB87-D4DB-485D-9F65-F93D697787D1}" dt="2020-06-08T07:14:42.935" v="1267"/>
          <ac:spMkLst>
            <pc:docMk/>
            <pc:sldMk cId="186267560" sldId="323"/>
            <ac:spMk id="78" creationId="{F83905D9-B0CC-43DD-B41E-EBB7FDCCB607}"/>
          </ac:spMkLst>
        </pc:spChg>
        <pc:spChg chg="mod">
          <ac:chgData name="Daniel Hurtubise" userId="b9f3b6335adc1267" providerId="LiveId" clId="{4DE0AB87-D4DB-485D-9F65-F93D697787D1}" dt="2020-06-08T07:15:58.417" v="1292" actId="20577"/>
          <ac:spMkLst>
            <pc:docMk/>
            <pc:sldMk cId="186267560" sldId="323"/>
            <ac:spMk id="80" creationId="{084494A7-6271-4868-8D25-7AAC7E2AA29B}"/>
          </ac:spMkLst>
        </pc:spChg>
        <pc:spChg chg="mod topLvl">
          <ac:chgData name="Daniel Hurtubise" userId="b9f3b6335adc1267" providerId="LiveId" clId="{4DE0AB87-D4DB-485D-9F65-F93D697787D1}" dt="2020-06-08T07:22:54.055" v="1372" actId="164"/>
          <ac:spMkLst>
            <pc:docMk/>
            <pc:sldMk cId="186267560" sldId="323"/>
            <ac:spMk id="83" creationId="{9608D25A-D9FA-4EB7-A732-2568E96FA5CD}"/>
          </ac:spMkLst>
        </pc:spChg>
        <pc:spChg chg="add mod">
          <ac:chgData name="Daniel Hurtubise" userId="b9f3b6335adc1267" providerId="LiveId" clId="{4DE0AB87-D4DB-485D-9F65-F93D697787D1}" dt="2020-06-08T07:22:54.055" v="1372" actId="164"/>
          <ac:spMkLst>
            <pc:docMk/>
            <pc:sldMk cId="186267560" sldId="323"/>
            <ac:spMk id="85" creationId="{BBDE91E3-F976-4BE3-BA12-24086C0E5499}"/>
          </ac:spMkLst>
        </pc:spChg>
        <pc:spChg chg="mod">
          <ac:chgData name="Daniel Hurtubise" userId="b9f3b6335adc1267" providerId="LiveId" clId="{4DE0AB87-D4DB-485D-9F65-F93D697787D1}" dt="2020-06-08T07:17:58.385" v="1330"/>
          <ac:spMkLst>
            <pc:docMk/>
            <pc:sldMk cId="186267560" sldId="323"/>
            <ac:spMk id="87" creationId="{F89B1A9C-4213-4F5E-9A4B-84098170BB31}"/>
          </ac:spMkLst>
        </pc:spChg>
        <pc:spChg chg="mod">
          <ac:chgData name="Daniel Hurtubise" userId="b9f3b6335adc1267" providerId="LiveId" clId="{4DE0AB87-D4DB-485D-9F65-F93D697787D1}" dt="2020-06-08T07:18:11.197" v="1336" actId="20577"/>
          <ac:spMkLst>
            <pc:docMk/>
            <pc:sldMk cId="186267560" sldId="323"/>
            <ac:spMk id="90" creationId="{BD573EED-D696-430A-AF3E-C18F1F25F6DF}"/>
          </ac:spMkLst>
        </pc:spChg>
        <pc:spChg chg="add mod">
          <ac:chgData name="Daniel Hurtubise" userId="b9f3b6335adc1267" providerId="LiveId" clId="{4DE0AB87-D4DB-485D-9F65-F93D697787D1}" dt="2020-06-08T07:22:12.795" v="1365" actId="164"/>
          <ac:spMkLst>
            <pc:docMk/>
            <pc:sldMk cId="186267560" sldId="323"/>
            <ac:spMk id="92" creationId="{A5D0A080-1B91-4108-B3A0-80EA7BEE5BE3}"/>
          </ac:spMkLst>
        </pc:spChg>
        <pc:spChg chg="add mod">
          <ac:chgData name="Daniel Hurtubise" userId="b9f3b6335adc1267" providerId="LiveId" clId="{4DE0AB87-D4DB-485D-9F65-F93D697787D1}" dt="2020-06-08T07:23:54.234" v="1410" actId="14100"/>
          <ac:spMkLst>
            <pc:docMk/>
            <pc:sldMk cId="186267560" sldId="323"/>
            <ac:spMk id="93" creationId="{02859C20-AD3D-46C6-87C3-879B4E2CE059}"/>
          </ac:spMkLst>
        </pc:spChg>
        <pc:grpChg chg="add mod">
          <ac:chgData name="Daniel Hurtubise" userId="b9f3b6335adc1267" providerId="LiveId" clId="{4DE0AB87-D4DB-485D-9F65-F93D697787D1}" dt="2020-06-08T07:22:33.684" v="1367" actId="164"/>
          <ac:grpSpMkLst>
            <pc:docMk/>
            <pc:sldMk cId="186267560" sldId="323"/>
            <ac:grpSpMk id="13" creationId="{F00D6FB5-0FBB-4197-8DC3-D0FB709BDF6D}"/>
          </ac:grpSpMkLst>
        </pc:grpChg>
        <pc:grpChg chg="add mod">
          <ac:chgData name="Daniel Hurtubise" userId="b9f3b6335adc1267" providerId="LiveId" clId="{4DE0AB87-D4DB-485D-9F65-F93D697787D1}" dt="2020-06-08T07:22:12.795" v="1365" actId="164"/>
          <ac:grpSpMkLst>
            <pc:docMk/>
            <pc:sldMk cId="186267560" sldId="323"/>
            <ac:grpSpMk id="16" creationId="{5AC00BD9-A9AF-4220-A3D1-831BE1C71695}"/>
          </ac:grpSpMkLst>
        </pc:grpChg>
        <pc:grpChg chg="add mod">
          <ac:chgData name="Daniel Hurtubise" userId="b9f3b6335adc1267" providerId="LiveId" clId="{4DE0AB87-D4DB-485D-9F65-F93D697787D1}" dt="2020-06-08T07:22:33.684" v="1367" actId="164"/>
          <ac:grpSpMkLst>
            <pc:docMk/>
            <pc:sldMk cId="186267560" sldId="323"/>
            <ac:grpSpMk id="17" creationId="{ECDA334F-D7C9-432E-8567-7E7DE039756E}"/>
          </ac:grpSpMkLst>
        </pc:grpChg>
        <pc:grpChg chg="add mod">
          <ac:chgData name="Daniel Hurtubise" userId="b9f3b6335adc1267" providerId="LiveId" clId="{4DE0AB87-D4DB-485D-9F65-F93D697787D1}" dt="2020-06-08T07:22:54.055" v="1372" actId="164"/>
          <ac:grpSpMkLst>
            <pc:docMk/>
            <pc:sldMk cId="186267560" sldId="323"/>
            <ac:grpSpMk id="18" creationId="{E252EEE6-ECBF-41F1-97FC-8142ABF29E56}"/>
          </ac:grpSpMkLst>
        </pc:grpChg>
        <pc:grpChg chg="del">
          <ac:chgData name="Daniel Hurtubise" userId="b9f3b6335adc1267" providerId="LiveId" clId="{4DE0AB87-D4DB-485D-9F65-F93D697787D1}" dt="2020-06-08T07:13:17.231" v="1241" actId="478"/>
          <ac:grpSpMkLst>
            <pc:docMk/>
            <pc:sldMk cId="186267560" sldId="323"/>
            <ac:grpSpMk id="58" creationId="{33413F4D-3EEE-4EDD-8494-49F10EB0DF3D}"/>
          </ac:grpSpMkLst>
        </pc:grpChg>
        <pc:grpChg chg="del">
          <ac:chgData name="Daniel Hurtubise" userId="b9f3b6335adc1267" providerId="LiveId" clId="{4DE0AB87-D4DB-485D-9F65-F93D697787D1}" dt="2020-06-08T07:13:09.579" v="1237" actId="165"/>
          <ac:grpSpMkLst>
            <pc:docMk/>
            <pc:sldMk cId="186267560" sldId="323"/>
            <ac:grpSpMk id="66" creationId="{2F571ADC-B19F-4048-83CC-CF2F7F551B7F}"/>
          </ac:grpSpMkLst>
        </pc:grpChg>
        <pc:grpChg chg="add del mod">
          <ac:chgData name="Daniel Hurtubise" userId="b9f3b6335adc1267" providerId="LiveId" clId="{4DE0AB87-D4DB-485D-9F65-F93D697787D1}" dt="2020-06-08T07:14:50.022" v="1269" actId="478"/>
          <ac:grpSpMkLst>
            <pc:docMk/>
            <pc:sldMk cId="186267560" sldId="323"/>
            <ac:grpSpMk id="76" creationId="{EA248E97-0EA9-48DA-BA5D-F4FBD2880146}"/>
          </ac:grpSpMkLst>
        </pc:grpChg>
        <pc:grpChg chg="add mod">
          <ac:chgData name="Daniel Hurtubise" userId="b9f3b6335adc1267" providerId="LiveId" clId="{4DE0AB87-D4DB-485D-9F65-F93D697787D1}" dt="2020-06-08T07:22:33.684" v="1367" actId="164"/>
          <ac:grpSpMkLst>
            <pc:docMk/>
            <pc:sldMk cId="186267560" sldId="323"/>
            <ac:grpSpMk id="79" creationId="{9ED353FC-9DCC-458C-A711-EFCAA87052D4}"/>
          </ac:grpSpMkLst>
        </pc:grpChg>
        <pc:grpChg chg="add del mod">
          <ac:chgData name="Daniel Hurtubise" userId="b9f3b6335adc1267" providerId="LiveId" clId="{4DE0AB87-D4DB-485D-9F65-F93D697787D1}" dt="2020-06-08T07:16:32.805" v="1297" actId="478"/>
          <ac:grpSpMkLst>
            <pc:docMk/>
            <pc:sldMk cId="186267560" sldId="323"/>
            <ac:grpSpMk id="82" creationId="{EC1676CB-2B27-4F11-8742-410A56B2B96A}"/>
          </ac:grpSpMkLst>
        </pc:grpChg>
        <pc:grpChg chg="add mod">
          <ac:chgData name="Daniel Hurtubise" userId="b9f3b6335adc1267" providerId="LiveId" clId="{4DE0AB87-D4DB-485D-9F65-F93D697787D1}" dt="2020-06-08T07:18:00.863" v="1331" actId="1076"/>
          <ac:grpSpMkLst>
            <pc:docMk/>
            <pc:sldMk cId="186267560" sldId="323"/>
            <ac:grpSpMk id="86" creationId="{E3A7247E-E5A7-432E-98E6-82B3F7678EB2}"/>
          </ac:grpSpMkLst>
        </pc:grpChg>
        <pc:grpChg chg="add mod">
          <ac:chgData name="Daniel Hurtubise" userId="b9f3b6335adc1267" providerId="LiveId" clId="{4DE0AB87-D4DB-485D-9F65-F93D697787D1}" dt="2020-06-08T07:18:05.440" v="1333" actId="1076"/>
          <ac:grpSpMkLst>
            <pc:docMk/>
            <pc:sldMk cId="186267560" sldId="323"/>
            <ac:grpSpMk id="89" creationId="{10E6EE30-5C40-4999-B6E6-25E4382AA7E4}"/>
          </ac:grpSpMkLst>
        </pc:grpChg>
        <pc:cxnChg chg="add mod">
          <ac:chgData name="Daniel Hurtubise" userId="b9f3b6335adc1267" providerId="LiveId" clId="{4DE0AB87-D4DB-485D-9F65-F93D697787D1}" dt="2020-06-08T07:15:43.760" v="1283" actId="164"/>
          <ac:cxnSpMkLst>
            <pc:docMk/>
            <pc:sldMk cId="186267560" sldId="323"/>
            <ac:cxnSpMk id="11" creationId="{38AD5F35-847B-4F3B-99AE-27C511D53B5C}"/>
          </ac:cxnSpMkLst>
        </pc:cxnChg>
        <pc:cxnChg chg="mod">
          <ac:chgData name="Daniel Hurtubise" userId="b9f3b6335adc1267" providerId="LiveId" clId="{4DE0AB87-D4DB-485D-9F65-F93D697787D1}" dt="2020-06-08T07:13:26.711" v="1245" actId="14100"/>
          <ac:cxnSpMkLst>
            <pc:docMk/>
            <pc:sldMk cId="186267560" sldId="323"/>
            <ac:cxnSpMk id="49" creationId="{EFF377AB-992B-4953-97DB-356FFC9CB2D0}"/>
          </ac:cxnSpMkLst>
        </pc:cxnChg>
        <pc:cxnChg chg="mod">
          <ac:chgData name="Daniel Hurtubise" userId="b9f3b6335adc1267" providerId="LiveId" clId="{4DE0AB87-D4DB-485D-9F65-F93D697787D1}" dt="2020-06-08T07:13:31.338" v="1246" actId="14100"/>
          <ac:cxnSpMkLst>
            <pc:docMk/>
            <pc:sldMk cId="186267560" sldId="323"/>
            <ac:cxnSpMk id="63" creationId="{3548F061-A4CB-448E-969B-7684FF5E8198}"/>
          </ac:cxnSpMkLst>
        </pc:cxnChg>
        <pc:cxnChg chg="del mod topLvl">
          <ac:chgData name="Daniel Hurtubise" userId="b9f3b6335adc1267" providerId="LiveId" clId="{4DE0AB87-D4DB-485D-9F65-F93D697787D1}" dt="2020-06-08T07:13:15.644" v="1240" actId="478"/>
          <ac:cxnSpMkLst>
            <pc:docMk/>
            <pc:sldMk cId="186267560" sldId="323"/>
            <ac:cxnSpMk id="67" creationId="{ED518318-2AE4-4FA3-82F8-5D814C7EB850}"/>
          </ac:cxnSpMkLst>
        </pc:cxnChg>
        <pc:cxnChg chg="mod">
          <ac:chgData name="Daniel Hurtubise" userId="b9f3b6335adc1267" providerId="LiveId" clId="{4DE0AB87-D4DB-485D-9F65-F93D697787D1}" dt="2020-06-08T07:15:55.543" v="1290"/>
          <ac:cxnSpMkLst>
            <pc:docMk/>
            <pc:sldMk cId="186267560" sldId="323"/>
            <ac:cxnSpMk id="81" creationId="{356CE840-8AA2-40E6-8AFB-6ACE2267F3C4}"/>
          </ac:cxnSpMkLst>
        </pc:cxnChg>
        <pc:cxnChg chg="del mod topLvl">
          <ac:chgData name="Daniel Hurtubise" userId="b9f3b6335adc1267" providerId="LiveId" clId="{4DE0AB87-D4DB-485D-9F65-F93D697787D1}" dt="2020-06-08T07:16:32.805" v="1297" actId="478"/>
          <ac:cxnSpMkLst>
            <pc:docMk/>
            <pc:sldMk cId="186267560" sldId="323"/>
            <ac:cxnSpMk id="84" creationId="{CD2B51AE-EE1D-4E7E-87FE-A8F695D1D179}"/>
          </ac:cxnSpMkLst>
        </pc:cxnChg>
        <pc:cxnChg chg="mod">
          <ac:chgData name="Daniel Hurtubise" userId="b9f3b6335adc1267" providerId="LiveId" clId="{4DE0AB87-D4DB-485D-9F65-F93D697787D1}" dt="2020-06-08T07:17:58.385" v="1330"/>
          <ac:cxnSpMkLst>
            <pc:docMk/>
            <pc:sldMk cId="186267560" sldId="323"/>
            <ac:cxnSpMk id="88" creationId="{E27AFC90-EEFD-4166-BBFA-4E5A5D35FAFB}"/>
          </ac:cxnSpMkLst>
        </pc:cxnChg>
        <pc:cxnChg chg="mod">
          <ac:chgData name="Daniel Hurtubise" userId="b9f3b6335adc1267" providerId="LiveId" clId="{4DE0AB87-D4DB-485D-9F65-F93D697787D1}" dt="2020-06-08T07:18:03.056" v="1332"/>
          <ac:cxnSpMkLst>
            <pc:docMk/>
            <pc:sldMk cId="186267560" sldId="323"/>
            <ac:cxnSpMk id="91" creationId="{8E14673E-6143-496D-A079-216E2EF5FE45}"/>
          </ac:cxnSpMkLst>
        </pc:cxnChg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3269393514" sldId="323"/>
        </pc:sldMkLst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1164197729" sldId="324"/>
        </pc:sldMkLst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2118710772" sldId="325"/>
        </pc:sldMkLst>
      </pc:sldChg>
      <pc:sldChg chg="modSp add mod">
        <pc:chgData name="Daniel Hurtubise" userId="b9f3b6335adc1267" providerId="LiveId" clId="{4DE0AB87-D4DB-485D-9F65-F93D697787D1}" dt="2020-06-08T05:50:52.038" v="921" actId="20577"/>
        <pc:sldMkLst>
          <pc:docMk/>
          <pc:sldMk cId="1726645644" sldId="326"/>
        </pc:sldMkLst>
        <pc:spChg chg="mod">
          <ac:chgData name="Daniel Hurtubise" userId="b9f3b6335adc1267" providerId="LiveId" clId="{4DE0AB87-D4DB-485D-9F65-F93D697787D1}" dt="2020-06-08T05:50:40.456" v="909" actId="20577"/>
          <ac:spMkLst>
            <pc:docMk/>
            <pc:sldMk cId="1726645644" sldId="326"/>
            <ac:spMk id="2" creationId="{10877A01-EF35-401B-8C8C-3ABCD51401B8}"/>
          </ac:spMkLst>
        </pc:spChg>
        <pc:spChg chg="mod">
          <ac:chgData name="Daniel Hurtubise" userId="b9f3b6335adc1267" providerId="LiveId" clId="{4DE0AB87-D4DB-485D-9F65-F93D697787D1}" dt="2020-06-08T05:50:47.542" v="915" actId="20577"/>
          <ac:spMkLst>
            <pc:docMk/>
            <pc:sldMk cId="1726645644" sldId="326"/>
            <ac:spMk id="31" creationId="{E8808233-78BB-4BF9-90F2-88481A95F718}"/>
          </ac:spMkLst>
        </pc:spChg>
        <pc:spChg chg="mod">
          <ac:chgData name="Daniel Hurtubise" userId="b9f3b6335adc1267" providerId="LiveId" clId="{4DE0AB87-D4DB-485D-9F65-F93D697787D1}" dt="2020-06-08T05:50:52.038" v="921" actId="20577"/>
          <ac:spMkLst>
            <pc:docMk/>
            <pc:sldMk cId="1726645644" sldId="326"/>
            <ac:spMk id="76" creationId="{3E83EEE8-1BCE-4826-952A-78D699A27186}"/>
          </ac:spMkLst>
        </pc:spChg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3080981866" sldId="326"/>
        </pc:sldMkLst>
      </pc:sldChg>
      <pc:sldChg chg="del">
        <pc:chgData name="Daniel Hurtubise" userId="b9f3b6335adc1267" providerId="LiveId" clId="{4DE0AB87-D4DB-485D-9F65-F93D697787D1}" dt="2020-05-25T05:39:43.718" v="8" actId="18676"/>
        <pc:sldMkLst>
          <pc:docMk/>
          <pc:sldMk cId="1808575304" sldId="327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3704425646" sldId="328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2774688211" sldId="329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2648794068" sldId="330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2424795811" sldId="331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1959605471" sldId="332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3493572005" sldId="333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766709084" sldId="334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4068537832" sldId="335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617070325" sldId="336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3821035465" sldId="337"/>
        </pc:sldMkLst>
      </pc:sldChg>
      <pc:sldChg chg="del">
        <pc:chgData name="Daniel Hurtubise" userId="b9f3b6335adc1267" providerId="LiveId" clId="{4DE0AB87-D4DB-485D-9F65-F93D697787D1}" dt="2020-05-25T05:39:46.476" v="9" actId="18676"/>
        <pc:sldMkLst>
          <pc:docMk/>
          <pc:sldMk cId="3326642997" sldId="338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3677015928" sldId="339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146413111" sldId="340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1231937556" sldId="341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234014187" sldId="342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172886618" sldId="343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3381719859" sldId="344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375628598" sldId="345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1469805056" sldId="346"/>
        </pc:sldMkLst>
      </pc:sldChg>
      <pc:sldChg chg="del">
        <pc:chgData name="Daniel Hurtubise" userId="b9f3b6335adc1267" providerId="LiveId" clId="{4DE0AB87-D4DB-485D-9F65-F93D697787D1}" dt="2020-05-25T05:39:49.337" v="10" actId="18676"/>
        <pc:sldMkLst>
          <pc:docMk/>
          <pc:sldMk cId="410039595" sldId="347"/>
        </pc:sldMkLst>
      </pc:sldChg>
      <pc:sldChg chg="del">
        <pc:chgData name="Daniel Hurtubise" userId="b9f3b6335adc1267" providerId="LiveId" clId="{4DE0AB87-D4DB-485D-9F65-F93D697787D1}" dt="2020-05-25T05:39:55.617" v="11" actId="18676"/>
        <pc:sldMkLst>
          <pc:docMk/>
          <pc:sldMk cId="1235628486" sldId="348"/>
        </pc:sldMkLst>
      </pc:sldChg>
      <pc:sldChg chg="del">
        <pc:chgData name="Daniel Hurtubise" userId="b9f3b6335adc1267" providerId="LiveId" clId="{4DE0AB87-D4DB-485D-9F65-F93D697787D1}" dt="2020-05-25T05:39:55.617" v="11" actId="18676"/>
        <pc:sldMkLst>
          <pc:docMk/>
          <pc:sldMk cId="3672933331" sldId="349"/>
        </pc:sldMkLst>
      </pc:sldChg>
      <pc:sldChg chg="del">
        <pc:chgData name="Daniel Hurtubise" userId="b9f3b6335adc1267" providerId="LiveId" clId="{4DE0AB87-D4DB-485D-9F65-F93D697787D1}" dt="2020-05-25T05:39:55.617" v="11" actId="18676"/>
        <pc:sldMkLst>
          <pc:docMk/>
          <pc:sldMk cId="3042462810" sldId="350"/>
        </pc:sldMkLst>
      </pc:sldChg>
      <pc:sldChg chg="del">
        <pc:chgData name="Daniel Hurtubise" userId="b9f3b6335adc1267" providerId="LiveId" clId="{4DE0AB87-D4DB-485D-9F65-F93D697787D1}" dt="2020-05-25T05:39:55.617" v="11" actId="18676"/>
        <pc:sldMkLst>
          <pc:docMk/>
          <pc:sldMk cId="1962214010" sldId="351"/>
        </pc:sldMkLst>
      </pc:sldChg>
      <pc:sldChg chg="del">
        <pc:chgData name="Daniel Hurtubise" userId="b9f3b6335adc1267" providerId="LiveId" clId="{4DE0AB87-D4DB-485D-9F65-F93D697787D1}" dt="2020-05-25T05:39:55.617" v="11" actId="18676"/>
        <pc:sldMkLst>
          <pc:docMk/>
          <pc:sldMk cId="3708375228" sldId="352"/>
        </pc:sldMkLst>
      </pc:sldChg>
      <pc:sldChg chg="modSp mod modTransition">
        <pc:chgData name="Daniel Hurtubise" userId="b9f3b6335adc1267" providerId="LiveId" clId="{4DE0AB87-D4DB-485D-9F65-F93D697787D1}" dt="2020-06-05T07:59:17.487" v="179"/>
        <pc:sldMkLst>
          <pc:docMk/>
          <pc:sldMk cId="2594196218" sldId="353"/>
        </pc:sldMkLst>
        <pc:spChg chg="mod">
          <ac:chgData name="Daniel Hurtubise" userId="b9f3b6335adc1267" providerId="LiveId" clId="{4DE0AB87-D4DB-485D-9F65-F93D697787D1}" dt="2020-05-25T07:14:08.304" v="109" actId="20577"/>
          <ac:spMkLst>
            <pc:docMk/>
            <pc:sldMk cId="2594196218" sldId="353"/>
            <ac:spMk id="7" creationId="{82A2C96B-CBBF-45B6-91FF-4C33EFDF414C}"/>
          </ac:spMkLst>
        </pc:spChg>
      </pc:sldChg>
      <pc:sldChg chg="del">
        <pc:chgData name="Daniel Hurtubise" userId="b9f3b6335adc1267" providerId="LiveId" clId="{4DE0AB87-D4DB-485D-9F65-F93D697787D1}" dt="2020-05-25T05:39:57.754" v="12" actId="18676"/>
        <pc:sldMkLst>
          <pc:docMk/>
          <pc:sldMk cId="2353677810" sldId="354"/>
        </pc:sldMkLst>
      </pc:sldChg>
      <pc:sldChg chg="del">
        <pc:chgData name="Daniel Hurtubise" userId="b9f3b6335adc1267" providerId="LiveId" clId="{4DE0AB87-D4DB-485D-9F65-F93D697787D1}" dt="2020-05-25T05:39:57.754" v="12" actId="18676"/>
        <pc:sldMkLst>
          <pc:docMk/>
          <pc:sldMk cId="1688629421" sldId="355"/>
        </pc:sldMkLst>
      </pc:sldChg>
      <pc:sldChg chg="del">
        <pc:chgData name="Daniel Hurtubise" userId="b9f3b6335adc1267" providerId="LiveId" clId="{4DE0AB87-D4DB-485D-9F65-F93D697787D1}" dt="2020-05-25T05:39:57.754" v="12" actId="18676"/>
        <pc:sldMkLst>
          <pc:docMk/>
          <pc:sldMk cId="459325093" sldId="356"/>
        </pc:sldMkLst>
      </pc:sldChg>
      <pc:sldChg chg="modSp mod modTransition">
        <pc:chgData name="Daniel Hurtubise" userId="b9f3b6335adc1267" providerId="LiveId" clId="{4DE0AB87-D4DB-485D-9F65-F93D697787D1}" dt="2020-06-05T07:59:31.623" v="180"/>
        <pc:sldMkLst>
          <pc:docMk/>
          <pc:sldMk cId="611601984" sldId="357"/>
        </pc:sldMkLst>
        <pc:spChg chg="mod">
          <ac:chgData name="Daniel Hurtubise" userId="b9f3b6335adc1267" providerId="LiveId" clId="{4DE0AB87-D4DB-485D-9F65-F93D697787D1}" dt="2020-05-25T05:41:25.937" v="72" actId="404"/>
          <ac:spMkLst>
            <pc:docMk/>
            <pc:sldMk cId="611601984" sldId="357"/>
            <ac:spMk id="3" creationId="{3938F75C-11D4-4E0D-A957-E8246F28A722}"/>
          </ac:spMkLst>
        </pc:spChg>
      </pc:sldChg>
      <pc:sldChg chg="modSp mod modTransition modAnim">
        <pc:chgData name="Daniel Hurtubise" userId="b9f3b6335adc1267" providerId="LiveId" clId="{4DE0AB87-D4DB-485D-9F65-F93D697787D1}" dt="2020-06-05T07:59:31.623" v="180"/>
        <pc:sldMkLst>
          <pc:docMk/>
          <pc:sldMk cId="1824986623" sldId="358"/>
        </pc:sldMkLst>
        <pc:cxnChg chg="mod">
          <ac:chgData name="Daniel Hurtubise" userId="b9f3b6335adc1267" providerId="LiveId" clId="{4DE0AB87-D4DB-485D-9F65-F93D697787D1}" dt="2020-05-25T05:43:17.492" v="84" actId="1076"/>
          <ac:cxnSpMkLst>
            <pc:docMk/>
            <pc:sldMk cId="1824986623" sldId="358"/>
            <ac:cxnSpMk id="22" creationId="{B21DC33F-0BD7-4A87-827F-B3502B2FE693}"/>
          </ac:cxnSpMkLst>
        </pc:cxnChg>
      </pc:sldChg>
      <pc:sldChg chg="add del">
        <pc:chgData name="Daniel Hurtubise" userId="b9f3b6335adc1267" providerId="LiveId" clId="{4DE0AB87-D4DB-485D-9F65-F93D697787D1}" dt="2020-05-25T05:38:26.914" v="1" actId="47"/>
        <pc:sldMkLst>
          <pc:docMk/>
          <pc:sldMk cId="2604898361" sldId="359"/>
        </pc:sldMkLst>
      </pc:sldChg>
      <pc:sldChg chg="modSp add mod ord modTransition">
        <pc:chgData name="Daniel Hurtubise" userId="b9f3b6335adc1267" providerId="LiveId" clId="{4DE0AB87-D4DB-485D-9F65-F93D697787D1}" dt="2020-06-05T07:59:17.487" v="179"/>
        <pc:sldMkLst>
          <pc:docMk/>
          <pc:sldMk cId="2658904786" sldId="359"/>
        </pc:sldMkLst>
        <pc:spChg chg="mod">
          <ac:chgData name="Daniel Hurtubise" userId="b9f3b6335adc1267" providerId="LiveId" clId="{4DE0AB87-D4DB-485D-9F65-F93D697787D1}" dt="2020-05-25T05:40:17.744" v="23" actId="20577"/>
          <ac:spMkLst>
            <pc:docMk/>
            <pc:sldMk cId="2658904786" sldId="359"/>
            <ac:spMk id="5" creationId="{08D56E6F-82A5-4117-B041-A81A1CD93943}"/>
          </ac:spMkLst>
        </pc:spChg>
        <pc:picChg chg="mod">
          <ac:chgData name="Daniel Hurtubise" userId="b9f3b6335adc1267" providerId="LiveId" clId="{4DE0AB87-D4DB-485D-9F65-F93D697787D1}" dt="2020-05-25T05:40:12.501" v="13" actId="1076"/>
          <ac:picMkLst>
            <pc:docMk/>
            <pc:sldMk cId="2658904786" sldId="359"/>
            <ac:picMk id="7" creationId="{1D950A98-9AFE-4636-92CB-07667C71DC2F}"/>
          </ac:picMkLst>
        </pc:picChg>
      </pc:sldChg>
      <pc:sldChg chg="modSp add mod modTransition">
        <pc:chgData name="Daniel Hurtubise" userId="b9f3b6335adc1267" providerId="LiveId" clId="{4DE0AB87-D4DB-485D-9F65-F93D697787D1}" dt="2020-06-05T07:59:31.623" v="180"/>
        <pc:sldMkLst>
          <pc:docMk/>
          <pc:sldMk cId="2766213742" sldId="360"/>
        </pc:sldMkLst>
        <pc:spChg chg="mod">
          <ac:chgData name="Daniel Hurtubise" userId="b9f3b6335adc1267" providerId="LiveId" clId="{4DE0AB87-D4DB-485D-9F65-F93D697787D1}" dt="2020-05-25T07:14:17.464" v="129" actId="20577"/>
          <ac:spMkLst>
            <pc:docMk/>
            <pc:sldMk cId="2766213742" sldId="360"/>
            <ac:spMk id="7" creationId="{82A2C96B-CBBF-45B6-91FF-4C33EFDF414C}"/>
          </ac:spMkLst>
        </pc:spChg>
      </pc:sldChg>
      <pc:sldChg chg="addSp delSp modSp add mod">
        <pc:chgData name="Daniel Hurtubise" userId="b9f3b6335adc1267" providerId="LiveId" clId="{4DE0AB87-D4DB-485D-9F65-F93D697787D1}" dt="2020-06-05T08:45:25.937" v="633" actId="20577"/>
        <pc:sldMkLst>
          <pc:docMk/>
          <pc:sldMk cId="2352944234" sldId="361"/>
        </pc:sldMkLst>
        <pc:spChg chg="mod">
          <ac:chgData name="Daniel Hurtubise" userId="b9f3b6335adc1267" providerId="LiveId" clId="{4DE0AB87-D4DB-485D-9F65-F93D697787D1}" dt="2020-06-05T06:30:43.970" v="172" actId="20577"/>
          <ac:spMkLst>
            <pc:docMk/>
            <pc:sldMk cId="2352944234" sldId="361"/>
            <ac:spMk id="3" creationId="{3938F75C-11D4-4E0D-A957-E8246F28A722}"/>
          </ac:spMkLst>
        </pc:spChg>
        <pc:spChg chg="mod">
          <ac:chgData name="Daniel Hurtubise" userId="b9f3b6335adc1267" providerId="LiveId" clId="{4DE0AB87-D4DB-485D-9F65-F93D697787D1}" dt="2020-06-05T08:45:25.937" v="633" actId="20577"/>
          <ac:spMkLst>
            <pc:docMk/>
            <pc:sldMk cId="2352944234" sldId="361"/>
            <ac:spMk id="4" creationId="{A5BDD9F1-877A-4845-9B3F-F22938E52B7E}"/>
          </ac:spMkLst>
        </pc:spChg>
        <pc:picChg chg="add mod ord">
          <ac:chgData name="Daniel Hurtubise" userId="b9f3b6335adc1267" providerId="LiveId" clId="{4DE0AB87-D4DB-485D-9F65-F93D697787D1}" dt="2020-06-05T06:37:23.239" v="178" actId="167"/>
          <ac:picMkLst>
            <pc:docMk/>
            <pc:sldMk cId="2352944234" sldId="361"/>
            <ac:picMk id="2" creationId="{10F908C6-A579-433E-9D1A-F03B601A29B6}"/>
          </ac:picMkLst>
        </pc:picChg>
        <pc:picChg chg="del">
          <ac:chgData name="Daniel Hurtubise" userId="b9f3b6335adc1267" providerId="LiveId" clId="{4DE0AB87-D4DB-485D-9F65-F93D697787D1}" dt="2020-06-05T06:30:48.132" v="173" actId="478"/>
          <ac:picMkLst>
            <pc:docMk/>
            <pc:sldMk cId="2352944234" sldId="361"/>
            <ac:picMk id="5" creationId="{DDACA4FB-046F-412F-90F2-2D07FDB70765}"/>
          </ac:picMkLst>
        </pc:picChg>
        <pc:picChg chg="del">
          <ac:chgData name="Daniel Hurtubise" userId="b9f3b6335adc1267" providerId="LiveId" clId="{4DE0AB87-D4DB-485D-9F65-F93D697787D1}" dt="2020-06-05T06:30:48.665" v="174" actId="478"/>
          <ac:picMkLst>
            <pc:docMk/>
            <pc:sldMk cId="2352944234" sldId="361"/>
            <ac:picMk id="6" creationId="{AF353159-9753-4A26-98B3-55E28A980DE5}"/>
          </ac:picMkLst>
        </pc:picChg>
      </pc:sldChg>
      <pc:sldChg chg="addSp delSp modSp add mod delAnim modAnim">
        <pc:chgData name="Daniel Hurtubise" userId="b9f3b6335adc1267" providerId="LiveId" clId="{4DE0AB87-D4DB-485D-9F65-F93D697787D1}" dt="2020-06-05T08:53:08.877" v="756"/>
        <pc:sldMkLst>
          <pc:docMk/>
          <pc:sldMk cId="667202698" sldId="362"/>
        </pc:sldMkLst>
        <pc:spChg chg="mod topLvl">
          <ac:chgData name="Daniel Hurtubise" userId="b9f3b6335adc1267" providerId="LiveId" clId="{4DE0AB87-D4DB-485D-9F65-F93D697787D1}" dt="2020-06-05T08:20:44.143" v="484" actId="164"/>
          <ac:spMkLst>
            <pc:docMk/>
            <pc:sldMk cId="667202698" sldId="362"/>
            <ac:spMk id="25" creationId="{46D6C652-E237-452B-806D-27D1A26DE030}"/>
          </ac:spMkLst>
        </pc:spChg>
        <pc:spChg chg="mod">
          <ac:chgData name="Daniel Hurtubise" userId="b9f3b6335adc1267" providerId="LiveId" clId="{4DE0AB87-D4DB-485D-9F65-F93D697787D1}" dt="2020-06-05T08:26:47.189" v="501" actId="20577"/>
          <ac:spMkLst>
            <pc:docMk/>
            <pc:sldMk cId="667202698" sldId="362"/>
            <ac:spMk id="30" creationId="{6651881D-657D-4844-98D8-4D50FA6E05EB}"/>
          </ac:spMkLst>
        </pc:spChg>
        <pc:spChg chg="add del mod">
          <ac:chgData name="Daniel Hurtubise" userId="b9f3b6335adc1267" providerId="LiveId" clId="{4DE0AB87-D4DB-485D-9F65-F93D697787D1}" dt="2020-06-05T08:29:15.907" v="540"/>
          <ac:spMkLst>
            <pc:docMk/>
            <pc:sldMk cId="667202698" sldId="362"/>
            <ac:spMk id="33" creationId="{7CE688FE-7D22-48D1-A65F-2B7448DC5E96}"/>
          </ac:spMkLst>
        </pc:spChg>
        <pc:spChg chg="mod">
          <ac:chgData name="Daniel Hurtubise" userId="b9f3b6335adc1267" providerId="LiveId" clId="{4DE0AB87-D4DB-485D-9F65-F93D697787D1}" dt="2020-06-05T08:29:26.264" v="568" actId="20577"/>
          <ac:spMkLst>
            <pc:docMk/>
            <pc:sldMk cId="667202698" sldId="362"/>
            <ac:spMk id="36" creationId="{4EE8733C-E1EE-4BA2-9A8B-18C9BEE6B870}"/>
          </ac:spMkLst>
        </pc:spChg>
        <pc:spChg chg="mod">
          <ac:chgData name="Daniel Hurtubise" userId="b9f3b6335adc1267" providerId="LiveId" clId="{4DE0AB87-D4DB-485D-9F65-F93D697787D1}" dt="2020-06-05T08:29:42.746" v="580" actId="20577"/>
          <ac:spMkLst>
            <pc:docMk/>
            <pc:sldMk cId="667202698" sldId="362"/>
            <ac:spMk id="43" creationId="{8EE15BCA-685D-4246-B2F4-CB274FFE6897}"/>
          </ac:spMkLst>
        </pc:spChg>
        <pc:spChg chg="mod topLvl">
          <ac:chgData name="Daniel Hurtubise" userId="b9f3b6335adc1267" providerId="LiveId" clId="{4DE0AB87-D4DB-485D-9F65-F93D697787D1}" dt="2020-06-05T08:44:44.577" v="595" actId="164"/>
          <ac:spMkLst>
            <pc:docMk/>
            <pc:sldMk cId="667202698" sldId="362"/>
            <ac:spMk id="44" creationId="{8F5CC122-87A5-4B74-AE49-5670509E5D4D}"/>
          </ac:spMkLst>
        </pc:spChg>
        <pc:grpChg chg="add mod">
          <ac:chgData name="Daniel Hurtubise" userId="b9f3b6335adc1267" providerId="LiveId" clId="{4DE0AB87-D4DB-485D-9F65-F93D697787D1}" dt="2020-06-05T08:51:26.433" v="739" actId="1038"/>
          <ac:grpSpMkLst>
            <pc:docMk/>
            <pc:sldMk cId="667202698" sldId="362"/>
            <ac:grpSpMk id="7" creationId="{0220D545-450D-48C8-A7F2-4463B68706AC}"/>
          </ac:grpSpMkLst>
        </pc:grpChg>
        <pc:grpChg chg="add mod">
          <ac:chgData name="Daniel Hurtubise" userId="b9f3b6335adc1267" providerId="LiveId" clId="{4DE0AB87-D4DB-485D-9F65-F93D697787D1}" dt="2020-06-05T08:51:26.433" v="739" actId="1038"/>
          <ac:grpSpMkLst>
            <pc:docMk/>
            <pc:sldMk cId="667202698" sldId="362"/>
            <ac:grpSpMk id="13" creationId="{4C5DB822-4620-45EB-98D4-B01D1ADACF17}"/>
          </ac:grpSpMkLst>
        </pc:grpChg>
        <pc:grpChg chg="del">
          <ac:chgData name="Daniel Hurtubise" userId="b9f3b6335adc1267" providerId="LiveId" clId="{4DE0AB87-D4DB-485D-9F65-F93D697787D1}" dt="2020-06-05T08:20:38.057" v="481" actId="165"/>
          <ac:grpSpMkLst>
            <pc:docMk/>
            <pc:sldMk cId="667202698" sldId="362"/>
            <ac:grpSpMk id="14" creationId="{63AEA839-2362-48DB-A8BB-7AD6BB922D46}"/>
          </ac:grpSpMkLst>
        </pc:grpChg>
        <pc:grpChg chg="del mod">
          <ac:chgData name="Daniel Hurtubise" userId="b9f3b6335adc1267" providerId="LiveId" clId="{4DE0AB87-D4DB-485D-9F65-F93D697787D1}" dt="2020-06-05T08:29:20.014" v="544" actId="478"/>
          <ac:grpSpMkLst>
            <pc:docMk/>
            <pc:sldMk cId="667202698" sldId="362"/>
            <ac:grpSpMk id="18" creationId="{EE2DBF71-78E5-474F-8B31-53AD71992BEF}"/>
          </ac:grpSpMkLst>
        </pc:grpChg>
        <pc:grpChg chg="del">
          <ac:chgData name="Daniel Hurtubise" userId="b9f3b6335adc1267" providerId="LiveId" clId="{4DE0AB87-D4DB-485D-9F65-F93D697787D1}" dt="2020-06-05T08:26:38.236" v="487" actId="478"/>
          <ac:grpSpMkLst>
            <pc:docMk/>
            <pc:sldMk cId="667202698" sldId="362"/>
            <ac:grpSpMk id="20" creationId="{2AFA1CEE-D9D1-4B04-AE5F-A888802E4483}"/>
          </ac:grpSpMkLst>
        </pc:grpChg>
        <pc:grpChg chg="add mod">
          <ac:chgData name="Daniel Hurtubise" userId="b9f3b6335adc1267" providerId="LiveId" clId="{4DE0AB87-D4DB-485D-9F65-F93D697787D1}" dt="2020-06-05T08:51:42.273" v="742" actId="1076"/>
          <ac:grpSpMkLst>
            <pc:docMk/>
            <pc:sldMk cId="667202698" sldId="362"/>
            <ac:grpSpMk id="29" creationId="{0124FAB8-49C5-4F7B-BD56-76A6FC9807FC}"/>
          </ac:grpSpMkLst>
        </pc:grpChg>
        <pc:grpChg chg="add mod">
          <ac:chgData name="Daniel Hurtubise" userId="b9f3b6335adc1267" providerId="LiveId" clId="{4DE0AB87-D4DB-485D-9F65-F93D697787D1}" dt="2020-06-05T08:51:26.433" v="739" actId="1038"/>
          <ac:grpSpMkLst>
            <pc:docMk/>
            <pc:sldMk cId="667202698" sldId="362"/>
            <ac:grpSpMk id="34" creationId="{3F4A13F5-B4EA-4663-9472-10DBAC17DE67}"/>
          </ac:grpSpMkLst>
        </pc:grpChg>
        <pc:grpChg chg="del">
          <ac:chgData name="Daniel Hurtubise" userId="b9f3b6335adc1267" providerId="LiveId" clId="{4DE0AB87-D4DB-485D-9F65-F93D697787D1}" dt="2020-06-05T08:44:34.046" v="588" actId="165"/>
          <ac:grpSpMkLst>
            <pc:docMk/>
            <pc:sldMk cId="667202698" sldId="362"/>
            <ac:grpSpMk id="35" creationId="{FD440B34-C2E8-4B46-8CFB-7105358ED191}"/>
          </ac:grpSpMkLst>
        </pc:grpChg>
        <pc:grpChg chg="add mod">
          <ac:chgData name="Daniel Hurtubise" userId="b9f3b6335adc1267" providerId="LiveId" clId="{4DE0AB87-D4DB-485D-9F65-F93D697787D1}" dt="2020-06-05T08:51:26.433" v="739" actId="1038"/>
          <ac:grpSpMkLst>
            <pc:docMk/>
            <pc:sldMk cId="667202698" sldId="362"/>
            <ac:grpSpMk id="38" creationId="{7B31A9D0-CFAE-4DC0-BAF5-603D4D5946BD}"/>
          </ac:grpSpMkLst>
        </pc:grpChg>
        <pc:grpChg chg="del">
          <ac:chgData name="Daniel Hurtubise" userId="b9f3b6335adc1267" providerId="LiveId" clId="{4DE0AB87-D4DB-485D-9F65-F93D697787D1}" dt="2020-06-05T08:29:38.790" v="571" actId="478"/>
          <ac:grpSpMkLst>
            <pc:docMk/>
            <pc:sldMk cId="667202698" sldId="362"/>
            <ac:grpSpMk id="41" creationId="{885E4743-E9E0-4219-AF1D-C38A170096BA}"/>
          </ac:grpSpMkLst>
        </pc:grpChg>
        <pc:picChg chg="del mod topLvl">
          <ac:chgData name="Daniel Hurtubise" userId="b9f3b6335adc1267" providerId="LiveId" clId="{4DE0AB87-D4DB-485D-9F65-F93D697787D1}" dt="2020-06-05T08:20:39.365" v="482" actId="478"/>
          <ac:picMkLst>
            <pc:docMk/>
            <pc:sldMk cId="667202698" sldId="362"/>
            <ac:picMk id="4" creationId="{41EA0901-94F6-424C-B63F-645F7493F290}"/>
          </ac:picMkLst>
        </pc:picChg>
        <pc:picChg chg="add mod">
          <ac:chgData name="Daniel Hurtubise" userId="b9f3b6335adc1267" providerId="LiveId" clId="{4DE0AB87-D4DB-485D-9F65-F93D697787D1}" dt="2020-06-05T08:20:44.143" v="484" actId="164"/>
          <ac:picMkLst>
            <pc:docMk/>
            <pc:sldMk cId="667202698" sldId="362"/>
            <ac:picMk id="6" creationId="{8F811115-1DB5-4D44-B6B1-B280D86A8175}"/>
          </ac:picMkLst>
        </pc:picChg>
        <pc:picChg chg="add mod">
          <ac:chgData name="Daniel Hurtubise" userId="b9f3b6335adc1267" providerId="LiveId" clId="{4DE0AB87-D4DB-485D-9F65-F93D697787D1}" dt="2020-06-05T08:44:44.577" v="595" actId="164"/>
          <ac:picMkLst>
            <pc:docMk/>
            <pc:sldMk cId="667202698" sldId="362"/>
            <ac:picMk id="12" creationId="{9CA57EBC-BECF-456C-B3E7-D62B1E30DCF0}"/>
          </ac:picMkLst>
        </pc:picChg>
        <pc:picChg chg="add del mod">
          <ac:chgData name="Daniel Hurtubise" userId="b9f3b6335adc1267" providerId="LiveId" clId="{4DE0AB87-D4DB-485D-9F65-F93D697787D1}" dt="2020-06-05T08:26:37.160" v="486"/>
          <ac:picMkLst>
            <pc:docMk/>
            <pc:sldMk cId="667202698" sldId="362"/>
            <ac:picMk id="27" creationId="{57207B0D-17C9-4DC5-A1BF-11C4C31DB791}"/>
          </ac:picMkLst>
        </pc:picChg>
        <pc:picChg chg="add del mod">
          <ac:chgData name="Daniel Hurtubise" userId="b9f3b6335adc1267" providerId="LiveId" clId="{4DE0AB87-D4DB-485D-9F65-F93D697787D1}" dt="2020-06-05T08:26:41.339" v="489"/>
          <ac:picMkLst>
            <pc:docMk/>
            <pc:sldMk cId="667202698" sldId="362"/>
            <ac:picMk id="28" creationId="{57827EE4-5055-4D31-82A3-2785D00FFCE4}"/>
          </ac:picMkLst>
        </pc:picChg>
        <pc:picChg chg="mod">
          <ac:chgData name="Daniel Hurtubise" userId="b9f3b6335adc1267" providerId="LiveId" clId="{4DE0AB87-D4DB-485D-9F65-F93D697787D1}" dt="2020-06-05T08:26:43.060" v="490"/>
          <ac:picMkLst>
            <pc:docMk/>
            <pc:sldMk cId="667202698" sldId="362"/>
            <ac:picMk id="32" creationId="{93664A03-64FA-461B-A98C-AD68B9A740D4}"/>
          </ac:picMkLst>
        </pc:picChg>
        <pc:picChg chg="mod">
          <ac:chgData name="Daniel Hurtubise" userId="b9f3b6335adc1267" providerId="LiveId" clId="{4DE0AB87-D4DB-485D-9F65-F93D697787D1}" dt="2020-06-05T08:29:18.087" v="541"/>
          <ac:picMkLst>
            <pc:docMk/>
            <pc:sldMk cId="667202698" sldId="362"/>
            <ac:picMk id="37" creationId="{F0B1B3E8-3335-40BE-96D0-1EDC13DFB9CA}"/>
          </ac:picMkLst>
        </pc:picChg>
        <pc:picChg chg="del mod topLvl">
          <ac:chgData name="Daniel Hurtubise" userId="b9f3b6335adc1267" providerId="LiveId" clId="{4DE0AB87-D4DB-485D-9F65-F93D697787D1}" dt="2020-06-05T08:44:41.564" v="593" actId="478"/>
          <ac:picMkLst>
            <pc:docMk/>
            <pc:sldMk cId="667202698" sldId="362"/>
            <ac:picMk id="40" creationId="{432E09BB-5AB3-4AB6-8153-ABA5995796C1}"/>
          </ac:picMkLst>
        </pc:picChg>
        <pc:picChg chg="mod">
          <ac:chgData name="Daniel Hurtubise" userId="b9f3b6335adc1267" providerId="LiveId" clId="{4DE0AB87-D4DB-485D-9F65-F93D697787D1}" dt="2020-06-05T08:29:36.024" v="569"/>
          <ac:picMkLst>
            <pc:docMk/>
            <pc:sldMk cId="667202698" sldId="362"/>
            <ac:picMk id="45" creationId="{CA4AC98E-8EAC-416C-AE39-3317B87D6BE0}"/>
          </ac:picMkLst>
        </pc:picChg>
        <pc:cxnChg chg="mod">
          <ac:chgData name="Daniel Hurtubise" userId="b9f3b6335adc1267" providerId="LiveId" clId="{4DE0AB87-D4DB-485D-9F65-F93D697787D1}" dt="2020-06-05T08:51:42.273" v="742" actId="1076"/>
          <ac:cxnSpMkLst>
            <pc:docMk/>
            <pc:sldMk cId="667202698" sldId="362"/>
            <ac:cxnSpMk id="10" creationId="{08E95CB0-509F-46DB-B0B8-1276B9C84C5C}"/>
          </ac:cxnSpMkLst>
        </pc:cxnChg>
        <pc:cxnChg chg="mod">
          <ac:chgData name="Daniel Hurtubise" userId="b9f3b6335adc1267" providerId="LiveId" clId="{4DE0AB87-D4DB-485D-9F65-F93D697787D1}" dt="2020-06-05T08:51:42.273" v="742" actId="1076"/>
          <ac:cxnSpMkLst>
            <pc:docMk/>
            <pc:sldMk cId="667202698" sldId="362"/>
            <ac:cxnSpMk id="21" creationId="{C78E72C2-B79E-4C95-8431-08B91E685E6E}"/>
          </ac:cxnSpMkLst>
        </pc:cxnChg>
        <pc:cxnChg chg="mod">
          <ac:chgData name="Daniel Hurtubise" userId="b9f3b6335adc1267" providerId="LiveId" clId="{4DE0AB87-D4DB-485D-9F65-F93D697787D1}" dt="2020-06-05T08:52:50.746" v="754" actId="14100"/>
          <ac:cxnSpMkLst>
            <pc:docMk/>
            <pc:sldMk cId="667202698" sldId="362"/>
            <ac:cxnSpMk id="22" creationId="{B21DC33F-0BD7-4A87-827F-B3502B2FE693}"/>
          </ac:cxnSpMkLst>
        </pc:cxnChg>
        <pc:cxnChg chg="mod">
          <ac:chgData name="Daniel Hurtubise" userId="b9f3b6335adc1267" providerId="LiveId" clId="{4DE0AB87-D4DB-485D-9F65-F93D697787D1}" dt="2020-06-05T08:52:35.439" v="751" actId="14100"/>
          <ac:cxnSpMkLst>
            <pc:docMk/>
            <pc:sldMk cId="667202698" sldId="362"/>
            <ac:cxnSpMk id="49" creationId="{21772435-E377-42C8-BCFA-8BA99B04CD38}"/>
          </ac:cxnSpMkLst>
        </pc:cxnChg>
      </pc:sldChg>
      <pc:sldChg chg="modSp add mod">
        <pc:chgData name="Daniel Hurtubise" userId="b9f3b6335adc1267" providerId="LiveId" clId="{4DE0AB87-D4DB-485D-9F65-F93D697787D1}" dt="2020-06-05T08:51:18.390" v="730" actId="20577"/>
        <pc:sldMkLst>
          <pc:docMk/>
          <pc:sldMk cId="1664645061" sldId="363"/>
        </pc:sldMkLst>
        <pc:spChg chg="mod">
          <ac:chgData name="Daniel Hurtubise" userId="b9f3b6335adc1267" providerId="LiveId" clId="{4DE0AB87-D4DB-485D-9F65-F93D697787D1}" dt="2020-06-05T08:51:18.390" v="730" actId="20577"/>
          <ac:spMkLst>
            <pc:docMk/>
            <pc:sldMk cId="1664645061" sldId="363"/>
            <ac:spMk id="7" creationId="{82A2C96B-CBBF-45B6-91FF-4C33EFDF414C}"/>
          </ac:spMkLst>
        </pc:spChg>
      </pc:sldChg>
      <pc:sldChg chg="new del">
        <pc:chgData name="Daniel Hurtubise" userId="b9f3b6335adc1267" providerId="LiveId" clId="{4DE0AB87-D4DB-485D-9F65-F93D697787D1}" dt="2020-06-05T07:59:52.363" v="183" actId="680"/>
        <pc:sldMkLst>
          <pc:docMk/>
          <pc:sldMk cId="444615975" sldId="364"/>
        </pc:sldMkLst>
      </pc:sldChg>
      <pc:sldChg chg="addSp delSp modSp add mod modAnim">
        <pc:chgData name="Daniel Hurtubise" userId="b9f3b6335adc1267" providerId="LiveId" clId="{4DE0AB87-D4DB-485D-9F65-F93D697787D1}" dt="2020-06-05T08:50:43.368" v="712"/>
        <pc:sldMkLst>
          <pc:docMk/>
          <pc:sldMk cId="3661150902" sldId="364"/>
        </pc:sldMkLst>
        <pc:spChg chg="mod">
          <ac:chgData name="Daniel Hurtubise" userId="b9f3b6335adc1267" providerId="LiveId" clId="{4DE0AB87-D4DB-485D-9F65-F93D697787D1}" dt="2020-06-05T08:00:13.310" v="213" actId="20577"/>
          <ac:spMkLst>
            <pc:docMk/>
            <pc:sldMk cId="3661150902" sldId="364"/>
            <ac:spMk id="3" creationId="{3938F75C-11D4-4E0D-A957-E8246F28A722}"/>
          </ac:spMkLst>
        </pc:spChg>
        <pc:spChg chg="mod">
          <ac:chgData name="Daniel Hurtubise" userId="b9f3b6335adc1267" providerId="LiveId" clId="{4DE0AB87-D4DB-485D-9F65-F93D697787D1}" dt="2020-06-05T08:00:46.914" v="282" actId="20577"/>
          <ac:spMkLst>
            <pc:docMk/>
            <pc:sldMk cId="3661150902" sldId="364"/>
            <ac:spMk id="4" creationId="{A5BDD9F1-877A-4845-9B3F-F22938E52B7E}"/>
          </ac:spMkLst>
        </pc:spChg>
        <pc:picChg chg="del">
          <ac:chgData name="Daniel Hurtubise" userId="b9f3b6335adc1267" providerId="LiveId" clId="{4DE0AB87-D4DB-485D-9F65-F93D697787D1}" dt="2020-06-05T08:00:03.768" v="187" actId="478"/>
          <ac:picMkLst>
            <pc:docMk/>
            <pc:sldMk cId="3661150902" sldId="364"/>
            <ac:picMk id="2" creationId="{10F908C6-A579-433E-9D1A-F03B601A29B6}"/>
          </ac:picMkLst>
        </pc:picChg>
        <pc:picChg chg="add mod ord">
          <ac:chgData name="Daniel Hurtubise" userId="b9f3b6335adc1267" providerId="LiveId" clId="{4DE0AB87-D4DB-485D-9F65-F93D697787D1}" dt="2020-06-05T08:48:49.339" v="691" actId="167"/>
          <ac:picMkLst>
            <pc:docMk/>
            <pc:sldMk cId="3661150902" sldId="364"/>
            <ac:picMk id="5" creationId="{D328C3DC-EED8-4790-8935-6E8266F6B51F}"/>
          </ac:picMkLst>
        </pc:picChg>
        <pc:picChg chg="add mod">
          <ac:chgData name="Daniel Hurtubise" userId="b9f3b6335adc1267" providerId="LiveId" clId="{4DE0AB87-D4DB-485D-9F65-F93D697787D1}" dt="2020-06-05T08:48:58.601" v="692" actId="14100"/>
          <ac:picMkLst>
            <pc:docMk/>
            <pc:sldMk cId="3661150902" sldId="364"/>
            <ac:picMk id="6" creationId="{5B52E8D3-99F3-4213-9D1D-00386E5AEB09}"/>
          </ac:picMkLst>
        </pc:picChg>
      </pc:sldChg>
      <pc:sldChg chg="addSp delSp modSp add mod modAnim">
        <pc:chgData name="Daniel Hurtubise" userId="b9f3b6335adc1267" providerId="LiveId" clId="{4DE0AB87-D4DB-485D-9F65-F93D697787D1}" dt="2020-06-05T08:50:19.039" v="711" actId="1036"/>
        <pc:sldMkLst>
          <pc:docMk/>
          <pc:sldMk cId="3317938865" sldId="365"/>
        </pc:sldMkLst>
        <pc:spChg chg="mod">
          <ac:chgData name="Daniel Hurtubise" userId="b9f3b6335adc1267" providerId="LiveId" clId="{4DE0AB87-D4DB-485D-9F65-F93D697787D1}" dt="2020-06-05T08:13:35.403" v="313" actId="20577"/>
          <ac:spMkLst>
            <pc:docMk/>
            <pc:sldMk cId="3317938865" sldId="365"/>
            <ac:spMk id="25" creationId="{46D6C652-E237-452B-806D-27D1A26DE030}"/>
          </ac:spMkLst>
        </pc:spChg>
        <pc:spChg chg="mod topLvl">
          <ac:chgData name="Daniel Hurtubise" userId="b9f3b6335adc1267" providerId="LiveId" clId="{4DE0AB87-D4DB-485D-9F65-F93D697787D1}" dt="2020-06-05T08:14:05.957" v="362" actId="164"/>
          <ac:spMkLst>
            <pc:docMk/>
            <pc:sldMk cId="3317938865" sldId="365"/>
            <ac:spMk id="44" creationId="{8F5CC122-87A5-4B74-AE49-5670509E5D4D}"/>
          </ac:spMkLst>
        </pc:spChg>
        <pc:spChg chg="mod topLvl">
          <ac:chgData name="Daniel Hurtubise" userId="b9f3b6335adc1267" providerId="LiveId" clId="{4DE0AB87-D4DB-485D-9F65-F93D697787D1}" dt="2020-06-05T08:15:42.479" v="422" actId="20577"/>
          <ac:spMkLst>
            <pc:docMk/>
            <pc:sldMk cId="3317938865" sldId="365"/>
            <ac:spMk id="46" creationId="{24C7081C-5CD0-4E75-A049-14AB30C33430}"/>
          </ac:spMkLst>
        </pc:spChg>
        <pc:spChg chg="del mod topLvl">
          <ac:chgData name="Daniel Hurtubise" userId="b9f3b6335adc1267" providerId="LiveId" clId="{4DE0AB87-D4DB-485D-9F65-F93D697787D1}" dt="2020-06-05T08:15:18.592" v="388" actId="478"/>
          <ac:spMkLst>
            <pc:docMk/>
            <pc:sldMk cId="3317938865" sldId="365"/>
            <ac:spMk id="47" creationId="{A9A2BB78-2FF8-4086-A503-7300B785E443}"/>
          </ac:spMkLst>
        </pc:spChg>
        <pc:grpChg chg="add mod">
          <ac:chgData name="Daniel Hurtubise" userId="b9f3b6335adc1267" providerId="LiveId" clId="{4DE0AB87-D4DB-485D-9F65-F93D697787D1}" dt="2020-06-05T08:15:47.926" v="438" actId="1038"/>
          <ac:grpSpMkLst>
            <pc:docMk/>
            <pc:sldMk cId="3317938865" sldId="365"/>
            <ac:grpSpMk id="3" creationId="{B847A211-7D57-4A4E-86E3-29B5A951118F}"/>
          </ac:grpSpMkLst>
        </pc:grpChg>
        <pc:grpChg chg="add mod">
          <ac:chgData name="Daniel Hurtubise" userId="b9f3b6335adc1267" providerId="LiveId" clId="{4DE0AB87-D4DB-485D-9F65-F93D697787D1}" dt="2020-06-05T08:50:19.039" v="711" actId="1036"/>
          <ac:grpSpMkLst>
            <pc:docMk/>
            <pc:sldMk cId="3317938865" sldId="365"/>
            <ac:grpSpMk id="11" creationId="{6AC2B93F-AC05-4C9A-8C01-AE15DAAC2140}"/>
          </ac:grpSpMkLst>
        </pc:grpChg>
        <pc:grpChg chg="del mod">
          <ac:chgData name="Daniel Hurtubise" userId="b9f3b6335adc1267" providerId="LiveId" clId="{4DE0AB87-D4DB-485D-9F65-F93D697787D1}" dt="2020-06-05T08:15:16.618" v="386" actId="165"/>
          <ac:grpSpMkLst>
            <pc:docMk/>
            <pc:sldMk cId="3317938865" sldId="365"/>
            <ac:grpSpMk id="18" creationId="{EE2DBF71-78E5-474F-8B31-53AD71992BEF}"/>
          </ac:grpSpMkLst>
        </pc:grpChg>
        <pc:grpChg chg="del mod">
          <ac:chgData name="Daniel Hurtubise" userId="b9f3b6335adc1267" providerId="LiveId" clId="{4DE0AB87-D4DB-485D-9F65-F93D697787D1}" dt="2020-06-05T08:14:00.749" v="359" actId="165"/>
          <ac:grpSpMkLst>
            <pc:docMk/>
            <pc:sldMk cId="3317938865" sldId="365"/>
            <ac:grpSpMk id="35" creationId="{FD440B34-C2E8-4B46-8CFB-7105358ED191}"/>
          </ac:grpSpMkLst>
        </pc:grpChg>
        <pc:picChg chg="add mod">
          <ac:chgData name="Daniel Hurtubise" userId="b9f3b6335adc1267" providerId="LiveId" clId="{4DE0AB87-D4DB-485D-9F65-F93D697787D1}" dt="2020-06-05T08:15:22.187" v="390" actId="164"/>
          <ac:picMkLst>
            <pc:docMk/>
            <pc:sldMk cId="3317938865" sldId="365"/>
            <ac:picMk id="9" creationId="{B0E4E164-A456-4D0D-8A27-96764978EE9E}"/>
          </ac:picMkLst>
        </pc:picChg>
        <pc:picChg chg="add mod">
          <ac:chgData name="Daniel Hurtubise" userId="b9f3b6335adc1267" providerId="LiveId" clId="{4DE0AB87-D4DB-485D-9F65-F93D697787D1}" dt="2020-06-05T08:14:05.957" v="362" actId="164"/>
          <ac:picMkLst>
            <pc:docMk/>
            <pc:sldMk cId="3317938865" sldId="365"/>
            <ac:picMk id="23" creationId="{08078957-AED9-42F4-B664-B48A2201215D}"/>
          </ac:picMkLst>
        </pc:picChg>
        <pc:picChg chg="del mod topLvl">
          <ac:chgData name="Daniel Hurtubise" userId="b9f3b6335adc1267" providerId="LiveId" clId="{4DE0AB87-D4DB-485D-9F65-F93D697787D1}" dt="2020-06-05T08:14:02.545" v="360" actId="478"/>
          <ac:picMkLst>
            <pc:docMk/>
            <pc:sldMk cId="3317938865" sldId="365"/>
            <ac:picMk id="40" creationId="{432E09BB-5AB3-4AB6-8153-ABA5995796C1}"/>
          </ac:picMkLst>
        </pc:picChg>
        <pc:cxnChg chg="mod">
          <ac:chgData name="Daniel Hurtubise" userId="b9f3b6335adc1267" providerId="LiveId" clId="{4DE0AB87-D4DB-485D-9F65-F93D697787D1}" dt="2020-06-05T08:15:47.926" v="438" actId="1038"/>
          <ac:cxnSpMkLst>
            <pc:docMk/>
            <pc:sldMk cId="3317938865" sldId="365"/>
            <ac:cxnSpMk id="21" creationId="{C78E72C2-B79E-4C95-8431-08B91E685E6E}"/>
          </ac:cxnSpMkLst>
        </pc:cxnChg>
        <pc:cxnChg chg="mod">
          <ac:chgData name="Daniel Hurtubise" userId="b9f3b6335adc1267" providerId="LiveId" clId="{4DE0AB87-D4DB-485D-9F65-F93D697787D1}" dt="2020-06-05T08:50:19.039" v="711" actId="1036"/>
          <ac:cxnSpMkLst>
            <pc:docMk/>
            <pc:sldMk cId="3317938865" sldId="365"/>
            <ac:cxnSpMk id="22" creationId="{B21DC33F-0BD7-4A87-827F-B3502B2FE693}"/>
          </ac:cxnSpMkLst>
        </pc:cxnChg>
        <pc:cxnChg chg="mod">
          <ac:chgData name="Daniel Hurtubise" userId="b9f3b6335adc1267" providerId="LiveId" clId="{4DE0AB87-D4DB-485D-9F65-F93D697787D1}" dt="2020-06-05T08:50:19.039" v="711" actId="1036"/>
          <ac:cxnSpMkLst>
            <pc:docMk/>
            <pc:sldMk cId="3317938865" sldId="365"/>
            <ac:cxnSpMk id="49" creationId="{21772435-E377-42C8-BCFA-8BA99B04CD38}"/>
          </ac:cxnSpMkLst>
        </pc:cxnChg>
      </pc:sldChg>
      <pc:sldChg chg="modSp add mod">
        <pc:chgData name="Daniel Hurtubise" userId="b9f3b6335adc1267" providerId="LiveId" clId="{4DE0AB87-D4DB-485D-9F65-F93D697787D1}" dt="2020-06-05T08:51:05.157" v="715"/>
        <pc:sldMkLst>
          <pc:docMk/>
          <pc:sldMk cId="1760073591" sldId="366"/>
        </pc:sldMkLst>
        <pc:spChg chg="mod">
          <ac:chgData name="Daniel Hurtubise" userId="b9f3b6335adc1267" providerId="LiveId" clId="{4DE0AB87-D4DB-485D-9F65-F93D697787D1}" dt="2020-06-05T08:51:05.157" v="715"/>
          <ac:spMkLst>
            <pc:docMk/>
            <pc:sldMk cId="1760073591" sldId="366"/>
            <ac:spMk id="7" creationId="{82A2C96B-CBBF-45B6-91FF-4C33EFDF414C}"/>
          </ac:spMkLst>
        </pc:spChg>
      </pc:sldChg>
      <pc:sldChg chg="addSp delSp modSp new mod modClrScheme chgLayout">
        <pc:chgData name="Daniel Hurtubise" userId="b9f3b6335adc1267" providerId="LiveId" clId="{4DE0AB87-D4DB-485D-9F65-F93D697787D1}" dt="2020-06-05T08:47:51.035" v="656" actId="20577"/>
        <pc:sldMkLst>
          <pc:docMk/>
          <pc:sldMk cId="3347174647" sldId="367"/>
        </pc:sldMkLst>
        <pc:spChg chg="del">
          <ac:chgData name="Daniel Hurtubise" userId="b9f3b6335adc1267" providerId="LiveId" clId="{4DE0AB87-D4DB-485D-9F65-F93D697787D1}" dt="2020-06-05T08:47:46.342" v="643" actId="700"/>
          <ac:spMkLst>
            <pc:docMk/>
            <pc:sldMk cId="3347174647" sldId="367"/>
            <ac:spMk id="2" creationId="{13A15E3A-99C3-452A-AE24-AEBF4FB6C90D}"/>
          </ac:spMkLst>
        </pc:spChg>
        <pc:spChg chg="del mod ord">
          <ac:chgData name="Daniel Hurtubise" userId="b9f3b6335adc1267" providerId="LiveId" clId="{4DE0AB87-D4DB-485D-9F65-F93D697787D1}" dt="2020-06-05T08:47:46.342" v="643" actId="700"/>
          <ac:spMkLst>
            <pc:docMk/>
            <pc:sldMk cId="3347174647" sldId="367"/>
            <ac:spMk id="3" creationId="{FE395626-B238-4DCB-A05D-BC542C7D482A}"/>
          </ac:spMkLst>
        </pc:spChg>
        <pc:spChg chg="add mod ord">
          <ac:chgData name="Daniel Hurtubise" userId="b9f3b6335adc1267" providerId="LiveId" clId="{4DE0AB87-D4DB-485D-9F65-F93D697787D1}" dt="2020-06-05T08:47:51.035" v="656" actId="20577"/>
          <ac:spMkLst>
            <pc:docMk/>
            <pc:sldMk cId="3347174647" sldId="367"/>
            <ac:spMk id="4" creationId="{0E5042BA-943F-41C7-942E-429208D63251}"/>
          </ac:spMkLst>
        </pc:spChg>
      </pc:sldChg>
      <pc:sldChg chg="modSp add mod">
        <pc:chgData name="Daniel Hurtubise" userId="b9f3b6335adc1267" providerId="LiveId" clId="{4DE0AB87-D4DB-485D-9F65-F93D697787D1}" dt="2020-06-05T08:48:38.363" v="690" actId="20577"/>
        <pc:sldMkLst>
          <pc:docMk/>
          <pc:sldMk cId="232552248" sldId="368"/>
        </pc:sldMkLst>
        <pc:spChg chg="mod">
          <ac:chgData name="Daniel Hurtubise" userId="b9f3b6335adc1267" providerId="LiveId" clId="{4DE0AB87-D4DB-485D-9F65-F93D697787D1}" dt="2020-06-05T08:48:38.363" v="690" actId="20577"/>
          <ac:spMkLst>
            <pc:docMk/>
            <pc:sldMk cId="232552248" sldId="368"/>
            <ac:spMk id="4" creationId="{0E5042BA-943F-41C7-942E-429208D63251}"/>
          </ac:spMkLst>
        </pc:spChg>
      </pc:sldChg>
      <pc:sldChg chg="modSp add del mod">
        <pc:chgData name="Daniel Hurtubise" userId="b9f3b6335adc1267" providerId="LiveId" clId="{4DE0AB87-D4DB-485D-9F65-F93D697787D1}" dt="2020-06-08T07:10:26.946" v="1172" actId="47"/>
        <pc:sldMkLst>
          <pc:docMk/>
          <pc:sldMk cId="1851570460" sldId="369"/>
        </pc:sldMkLst>
        <pc:spChg chg="mod">
          <ac:chgData name="Daniel Hurtubise" userId="b9f3b6335adc1267" providerId="LiveId" clId="{4DE0AB87-D4DB-485D-9F65-F93D697787D1}" dt="2020-06-08T05:48:20.930" v="773" actId="20577"/>
          <ac:spMkLst>
            <pc:docMk/>
            <pc:sldMk cId="1851570460" sldId="369"/>
            <ac:spMk id="3" creationId="{61DF7039-ECB1-4E3E-907F-31E6B4BF9248}"/>
          </ac:spMkLst>
        </pc:spChg>
        <pc:spChg chg="mod">
          <ac:chgData name="Daniel Hurtubise" userId="b9f3b6335adc1267" providerId="LiveId" clId="{4DE0AB87-D4DB-485D-9F65-F93D697787D1}" dt="2020-06-08T05:48:22.920" v="779" actId="20577"/>
          <ac:spMkLst>
            <pc:docMk/>
            <pc:sldMk cId="1851570460" sldId="369"/>
            <ac:spMk id="4" creationId="{C8BACD75-DBAD-4BEA-9D29-E7257E229220}"/>
          </ac:spMkLst>
        </pc:spChg>
      </pc:sldChg>
      <pc:sldChg chg="modSp add mod modAnim">
        <pc:chgData name="Daniel Hurtubise" userId="b9f3b6335adc1267" providerId="LiveId" clId="{4DE0AB87-D4DB-485D-9F65-F93D697787D1}" dt="2020-06-08T05:49:34.319" v="802" actId="20577"/>
        <pc:sldMkLst>
          <pc:docMk/>
          <pc:sldMk cId="616921891" sldId="370"/>
        </pc:sldMkLst>
        <pc:spChg chg="mod">
          <ac:chgData name="Daniel Hurtubise" userId="b9f3b6335adc1267" providerId="LiveId" clId="{4DE0AB87-D4DB-485D-9F65-F93D697787D1}" dt="2020-06-08T05:48:31.262" v="795" actId="20577"/>
          <ac:spMkLst>
            <pc:docMk/>
            <pc:sldMk cId="616921891" sldId="370"/>
            <ac:spMk id="4" creationId="{86F86DC5-9011-4DB1-BC6A-7BE7DE9FE222}"/>
          </ac:spMkLst>
        </pc:spChg>
        <pc:spChg chg="mod">
          <ac:chgData name="Daniel Hurtubise" userId="b9f3b6335adc1267" providerId="LiveId" clId="{4DE0AB87-D4DB-485D-9F65-F93D697787D1}" dt="2020-06-08T05:49:34.319" v="802" actId="20577"/>
          <ac:spMkLst>
            <pc:docMk/>
            <pc:sldMk cId="616921891" sldId="370"/>
            <ac:spMk id="5" creationId="{85F50944-FCA0-4882-8C53-2BC0DB935895}"/>
          </ac:spMkLst>
        </pc:spChg>
      </pc:sldChg>
      <pc:sldChg chg="modSp add mod ord">
        <pc:chgData name="Daniel Hurtubise" userId="b9f3b6335adc1267" providerId="LiveId" clId="{4DE0AB87-D4DB-485D-9F65-F93D697787D1}" dt="2020-06-08T07:24:21.645" v="1415" actId="20577"/>
        <pc:sldMkLst>
          <pc:docMk/>
          <pc:sldMk cId="3806736783" sldId="371"/>
        </pc:sldMkLst>
        <pc:spChg chg="mod">
          <ac:chgData name="Daniel Hurtubise" userId="b9f3b6335adc1267" providerId="LiveId" clId="{4DE0AB87-D4DB-485D-9F65-F93D697787D1}" dt="2020-06-08T07:24:21.645" v="1415" actId="20577"/>
          <ac:spMkLst>
            <pc:docMk/>
            <pc:sldMk cId="3806736783" sldId="371"/>
            <ac:spMk id="2" creationId="{B64D2B29-BA08-4783-8AA1-F0E54C26800A}"/>
          </ac:spMkLst>
        </pc:spChg>
      </pc:sldChg>
      <pc:sldChg chg="modSp add mod modClrScheme chgLayout">
        <pc:chgData name="Daniel Hurtubise" userId="b9f3b6335adc1267" providerId="LiveId" clId="{4DE0AB87-D4DB-485D-9F65-F93D697787D1}" dt="2020-06-08T07:10:18.978" v="1171" actId="20577"/>
        <pc:sldMkLst>
          <pc:docMk/>
          <pc:sldMk cId="2221230215" sldId="372"/>
        </pc:sldMkLst>
        <pc:spChg chg="mod ord">
          <ac:chgData name="Daniel Hurtubise" userId="b9f3b6335adc1267" providerId="LiveId" clId="{4DE0AB87-D4DB-485D-9F65-F93D697787D1}" dt="2020-06-08T07:10:18.978" v="1171" actId="20577"/>
          <ac:spMkLst>
            <pc:docMk/>
            <pc:sldMk cId="2221230215" sldId="372"/>
            <ac:spMk id="4" creationId="{0E5042BA-943F-41C7-942E-429208D63251}"/>
          </ac:spMkLst>
        </pc:spChg>
      </pc:sldChg>
      <pc:sldChg chg="addSp modSp add mod ord modAnim">
        <pc:chgData name="Daniel Hurtubise" userId="b9f3b6335adc1267" providerId="LiveId" clId="{4DE0AB87-D4DB-485D-9F65-F93D697787D1}" dt="2020-06-08T07:21:47.056" v="1364"/>
        <pc:sldMkLst>
          <pc:docMk/>
          <pc:sldMk cId="3459913304" sldId="373"/>
        </pc:sldMkLst>
        <pc:spChg chg="mod">
          <ac:chgData name="Daniel Hurtubise" userId="b9f3b6335adc1267" providerId="LiveId" clId="{4DE0AB87-D4DB-485D-9F65-F93D697787D1}" dt="2020-06-08T07:14:07.026" v="1256" actId="21"/>
          <ac:spMkLst>
            <pc:docMk/>
            <pc:sldMk cId="3459913304" sldId="373"/>
            <ac:spMk id="2" creationId="{672964F5-CD0A-4BEE-A6AF-D3F926A09C50}"/>
          </ac:spMkLst>
        </pc:spChg>
        <pc:spChg chg="mod">
          <ac:chgData name="Daniel Hurtubise" userId="b9f3b6335adc1267" providerId="LiveId" clId="{4DE0AB87-D4DB-485D-9F65-F93D697787D1}" dt="2020-06-08T07:21:08.839" v="1357" actId="1076"/>
          <ac:spMkLst>
            <pc:docMk/>
            <pc:sldMk cId="3459913304" sldId="373"/>
            <ac:spMk id="57" creationId="{7F979D3B-BC8A-43CC-8961-1A95534CE2CD}"/>
          </ac:spMkLst>
        </pc:spChg>
        <pc:grpChg chg="add mod ord">
          <ac:chgData name="Daniel Hurtubise" userId="b9f3b6335adc1267" providerId="LiveId" clId="{4DE0AB87-D4DB-485D-9F65-F93D697787D1}" dt="2020-06-08T07:21:00.038" v="1356" actId="167"/>
          <ac:grpSpMkLst>
            <pc:docMk/>
            <pc:sldMk cId="3459913304" sldId="373"/>
            <ac:grpSpMk id="3" creationId="{CA934FC1-0AE6-44A4-8EA6-F09D5E11C4E8}"/>
          </ac:grpSpMkLst>
        </pc:grpChg>
        <pc:grpChg chg="mod">
          <ac:chgData name="Daniel Hurtubise" userId="b9f3b6335adc1267" providerId="LiveId" clId="{4DE0AB87-D4DB-485D-9F65-F93D697787D1}" dt="2020-06-08T07:20:45.454" v="1354" actId="164"/>
          <ac:grpSpMkLst>
            <pc:docMk/>
            <pc:sldMk cId="3459913304" sldId="373"/>
            <ac:grpSpMk id="66" creationId="{2F571ADC-B19F-4048-83CC-CF2F7F551B7F}"/>
          </ac:grpSpMkLst>
        </pc:grpChg>
        <pc:cxnChg chg="mod">
          <ac:chgData name="Daniel Hurtubise" userId="b9f3b6335adc1267" providerId="LiveId" clId="{4DE0AB87-D4DB-485D-9F65-F93D697787D1}" dt="2020-06-08T07:20:45.454" v="1354" actId="164"/>
          <ac:cxnSpMkLst>
            <pc:docMk/>
            <pc:sldMk cId="3459913304" sldId="373"/>
            <ac:cxnSpMk id="63" creationId="{3548F061-A4CB-448E-969B-7684FF5E8198}"/>
          </ac:cxnSpMkLst>
        </pc:cxnChg>
      </pc:sldChg>
      <pc:sldMasterChg chg="delSldLayout modSldLayout">
        <pc:chgData name="Daniel Hurtubise" userId="b9f3b6335adc1267" providerId="LiveId" clId="{4DE0AB87-D4DB-485D-9F65-F93D697787D1}" dt="2020-06-08T07:10:04.404" v="1157" actId="5793"/>
        <pc:sldMasterMkLst>
          <pc:docMk/>
          <pc:sldMasterMk cId="2956776450" sldId="2147483648"/>
        </pc:sldMasterMkLst>
        <pc:sldLayoutChg chg="del">
          <pc:chgData name="Daniel Hurtubise" userId="b9f3b6335adc1267" providerId="LiveId" clId="{4DE0AB87-D4DB-485D-9F65-F93D697787D1}" dt="2020-06-05T08:48:17.982" v="659" actId="2696"/>
          <pc:sldLayoutMkLst>
            <pc:docMk/>
            <pc:sldMasterMk cId="2956776450" sldId="2147483648"/>
            <pc:sldLayoutMk cId="25972285" sldId="2147483661"/>
          </pc:sldLayoutMkLst>
        </pc:sldLayoutChg>
        <pc:sldLayoutChg chg="modSp mod">
          <pc:chgData name="Daniel Hurtubise" userId="b9f3b6335adc1267" providerId="LiveId" clId="{4DE0AB87-D4DB-485D-9F65-F93D697787D1}" dt="2020-06-05T08:48:15.414" v="658" actId="20577"/>
          <pc:sldLayoutMkLst>
            <pc:docMk/>
            <pc:sldMasterMk cId="2956776450" sldId="2147483648"/>
            <pc:sldLayoutMk cId="2454552957" sldId="2147483662"/>
          </pc:sldLayoutMkLst>
          <pc:spChg chg="mod">
            <ac:chgData name="Daniel Hurtubise" userId="b9f3b6335adc1267" providerId="LiveId" clId="{4DE0AB87-D4DB-485D-9F65-F93D697787D1}" dt="2020-06-05T08:48:15.414" v="658" actId="20577"/>
            <ac:spMkLst>
              <pc:docMk/>
              <pc:sldMasterMk cId="2956776450" sldId="2147483648"/>
              <pc:sldLayoutMk cId="2454552957" sldId="2147483662"/>
              <ac:spMk id="4" creationId="{7B46ACBF-9EBA-4EA2-AC6B-F1B739966A50}"/>
            </ac:spMkLst>
          </pc:spChg>
        </pc:sldLayoutChg>
        <pc:sldLayoutChg chg="modSp mod">
          <pc:chgData name="Daniel Hurtubise" userId="b9f3b6335adc1267" providerId="LiveId" clId="{4DE0AB87-D4DB-485D-9F65-F93D697787D1}" dt="2020-06-08T07:10:04.404" v="1157" actId="5793"/>
          <pc:sldLayoutMkLst>
            <pc:docMk/>
            <pc:sldMasterMk cId="2956776450" sldId="2147483648"/>
            <pc:sldLayoutMk cId="3805754344" sldId="2147483663"/>
          </pc:sldLayoutMkLst>
          <pc:spChg chg="mod">
            <ac:chgData name="Daniel Hurtubise" userId="b9f3b6335adc1267" providerId="LiveId" clId="{4DE0AB87-D4DB-485D-9F65-F93D697787D1}" dt="2020-06-08T07:10:04.404" v="1157" actId="5793"/>
            <ac:spMkLst>
              <pc:docMk/>
              <pc:sldMasterMk cId="2956776450" sldId="2147483648"/>
              <pc:sldLayoutMk cId="3805754344" sldId="2147483663"/>
              <ac:spMk id="4" creationId="{7B46ACBF-9EBA-4EA2-AC6B-F1B739966A50}"/>
            </ac:spMkLst>
          </pc:spChg>
        </pc:sldLayoutChg>
      </pc:sldMasterChg>
    </pc:docChg>
  </pc:docChgLst>
  <pc:docChgLst>
    <pc:chgData name="Daniel" userId="00240ab5-46a8-4031-ab8b-61076acc223c" providerId="ADAL" clId="{4F070C72-2E38-4688-92EB-A9FB02BB2814}"/>
    <pc:docChg chg="undo custSel addSld delSld modSld addSection modSection">
      <pc:chgData name="Daniel" userId="00240ab5-46a8-4031-ab8b-61076acc223c" providerId="ADAL" clId="{4F070C72-2E38-4688-92EB-A9FB02BB2814}" dt="2020-06-15T14:12:42.173" v="1006" actId="20577"/>
      <pc:docMkLst>
        <pc:docMk/>
      </pc:docMkLst>
      <pc:sldChg chg="modTransition">
        <pc:chgData name="Daniel" userId="00240ab5-46a8-4031-ab8b-61076acc223c" providerId="ADAL" clId="{4F070C72-2E38-4688-92EB-A9FB02BB2814}" dt="2020-06-11T13:22:19.146" v="0"/>
        <pc:sldMkLst>
          <pc:docMk/>
          <pc:sldMk cId="657947189" sldId="256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2462130075" sldId="321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457812708" sldId="322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186267560" sldId="323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1726645644" sldId="326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2352944234" sldId="361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667202698" sldId="362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1664645061" sldId="363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3661150902" sldId="364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3317938865" sldId="365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1760073591" sldId="366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3347174647" sldId="367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232552248" sldId="368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616921891" sldId="370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3806736783" sldId="371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2221230215" sldId="372"/>
        </pc:sldMkLst>
      </pc:sldChg>
      <pc:sldChg chg="modTransition">
        <pc:chgData name="Daniel" userId="00240ab5-46a8-4031-ab8b-61076acc223c" providerId="ADAL" clId="{4F070C72-2E38-4688-92EB-A9FB02BB2814}" dt="2020-06-11T13:22:34.114" v="1"/>
        <pc:sldMkLst>
          <pc:docMk/>
          <pc:sldMk cId="3459913304" sldId="373"/>
        </pc:sldMkLst>
      </pc:sldChg>
      <pc:sldChg chg="modSp add mod modTransition">
        <pc:chgData name="Daniel" userId="00240ab5-46a8-4031-ab8b-61076acc223c" providerId="ADAL" clId="{4F070C72-2E38-4688-92EB-A9FB02BB2814}" dt="2020-06-15T13:57:20.099" v="806"/>
        <pc:sldMkLst>
          <pc:docMk/>
          <pc:sldMk cId="2253018826" sldId="374"/>
        </pc:sldMkLst>
        <pc:spChg chg="mod">
          <ac:chgData name="Daniel" userId="00240ab5-46a8-4031-ab8b-61076acc223c" providerId="ADAL" clId="{4F070C72-2E38-4688-92EB-A9FB02BB2814}" dt="2020-06-11T13:26:44.130" v="34" actId="20577"/>
          <ac:spMkLst>
            <pc:docMk/>
            <pc:sldMk cId="2253018826" sldId="374"/>
            <ac:spMk id="4" creationId="{0E5042BA-943F-41C7-942E-429208D63251}"/>
          </ac:spMkLst>
        </pc:spChg>
      </pc:sldChg>
      <pc:sldChg chg="addSp delSp modSp add mod modTransition modClrScheme chgLayout">
        <pc:chgData name="Daniel" userId="00240ab5-46a8-4031-ab8b-61076acc223c" providerId="ADAL" clId="{4F070C72-2E38-4688-92EB-A9FB02BB2814}" dt="2020-06-15T13:57:20.099" v="806"/>
        <pc:sldMkLst>
          <pc:docMk/>
          <pc:sldMk cId="1267130977" sldId="375"/>
        </pc:sldMkLst>
        <pc:spChg chg="mod ord">
          <ac:chgData name="Daniel" userId="00240ab5-46a8-4031-ab8b-61076acc223c" providerId="ADAL" clId="{4F070C72-2E38-4688-92EB-A9FB02BB2814}" dt="2020-06-11T13:36:45.491" v="121" actId="700"/>
          <ac:spMkLst>
            <pc:docMk/>
            <pc:sldMk cId="1267130977" sldId="375"/>
            <ac:spMk id="3" creationId="{3938F75C-11D4-4E0D-A957-E8246F28A722}"/>
          </ac:spMkLst>
        </pc:spChg>
        <pc:spChg chg="del">
          <ac:chgData name="Daniel" userId="00240ab5-46a8-4031-ab8b-61076acc223c" providerId="ADAL" clId="{4F070C72-2E38-4688-92EB-A9FB02BB2814}" dt="2020-06-11T13:27:44.893" v="117" actId="21"/>
          <ac:spMkLst>
            <pc:docMk/>
            <pc:sldMk cId="1267130977" sldId="375"/>
            <ac:spMk id="4" creationId="{A5BDD9F1-877A-4845-9B3F-F22938E52B7E}"/>
          </ac:spMkLst>
        </pc:spChg>
        <pc:spChg chg="add del mod">
          <ac:chgData name="Daniel" userId="00240ab5-46a8-4031-ab8b-61076acc223c" providerId="ADAL" clId="{4F070C72-2E38-4688-92EB-A9FB02BB2814}" dt="2020-06-11T13:27:52.787" v="120" actId="700"/>
          <ac:spMkLst>
            <pc:docMk/>
            <pc:sldMk cId="1267130977" sldId="375"/>
            <ac:spMk id="5" creationId="{1FBABDD6-FD93-435D-AB68-829C74B8F0F0}"/>
          </ac:spMkLst>
        </pc:spChg>
        <pc:spChg chg="add del mod ord">
          <ac:chgData name="Daniel" userId="00240ab5-46a8-4031-ab8b-61076acc223c" providerId="ADAL" clId="{4F070C72-2E38-4688-92EB-A9FB02BB2814}" dt="2020-06-11T13:36:45.491" v="121" actId="700"/>
          <ac:spMkLst>
            <pc:docMk/>
            <pc:sldMk cId="1267130977" sldId="375"/>
            <ac:spMk id="6" creationId="{F4CF8C33-BD4A-48A4-922E-619C63406875}"/>
          </ac:spMkLst>
        </pc:spChg>
        <pc:picChg chg="del">
          <ac:chgData name="Daniel" userId="00240ab5-46a8-4031-ab8b-61076acc223c" providerId="ADAL" clId="{4F070C72-2E38-4688-92EB-A9FB02BB2814}" dt="2020-06-11T13:27:46.230" v="118" actId="478"/>
          <ac:picMkLst>
            <pc:docMk/>
            <pc:sldMk cId="1267130977" sldId="375"/>
            <ac:picMk id="2" creationId="{10F908C6-A579-433E-9D1A-F03B601A29B6}"/>
          </ac:picMkLst>
        </pc:picChg>
        <pc:picChg chg="add mod">
          <ac:chgData name="Daniel" userId="00240ab5-46a8-4031-ab8b-61076acc223c" providerId="ADAL" clId="{4F070C72-2E38-4688-92EB-A9FB02BB2814}" dt="2020-06-11T13:36:51.244" v="124" actId="1076"/>
          <ac:picMkLst>
            <pc:docMk/>
            <pc:sldMk cId="1267130977" sldId="375"/>
            <ac:picMk id="7" creationId="{BBAD66A0-91F6-4136-A7A7-FCE9D80688D9}"/>
          </ac:picMkLst>
        </pc:picChg>
      </pc:sldChg>
      <pc:sldChg chg="new del">
        <pc:chgData name="Daniel" userId="00240ab5-46a8-4031-ab8b-61076acc223c" providerId="ADAL" clId="{4F070C72-2E38-4688-92EB-A9FB02BB2814}" dt="2020-06-11T13:22:50.917" v="4" actId="680"/>
        <pc:sldMkLst>
          <pc:docMk/>
          <pc:sldMk cId="3407095005" sldId="375"/>
        </pc:sldMkLst>
      </pc:sldChg>
      <pc:sldChg chg="addSp delSp modSp add mod modTransition delAnim modAnim">
        <pc:chgData name="Daniel" userId="00240ab5-46a8-4031-ab8b-61076acc223c" providerId="ADAL" clId="{4F070C72-2E38-4688-92EB-A9FB02BB2814}" dt="2020-06-15T13:57:20.099" v="806"/>
        <pc:sldMkLst>
          <pc:docMk/>
          <pc:sldMk cId="3916295539" sldId="376"/>
        </pc:sldMkLst>
        <pc:spChg chg="mod topLvl">
          <ac:chgData name="Daniel" userId="00240ab5-46a8-4031-ab8b-61076acc223c" providerId="ADAL" clId="{4F070C72-2E38-4688-92EB-A9FB02BB2814}" dt="2020-06-11T13:43:49.254" v="315" actId="164"/>
          <ac:spMkLst>
            <pc:docMk/>
            <pc:sldMk cId="3916295539" sldId="376"/>
            <ac:spMk id="24" creationId="{C71E75B3-0038-4B63-999D-BC8DCDCE8805}"/>
          </ac:spMkLst>
        </pc:spChg>
        <pc:spChg chg="mod">
          <ac:chgData name="Daniel" userId="00240ab5-46a8-4031-ab8b-61076acc223c" providerId="ADAL" clId="{4F070C72-2E38-4688-92EB-A9FB02BB2814}" dt="2020-06-11T13:42:17.992" v="284" actId="20577"/>
          <ac:spMkLst>
            <pc:docMk/>
            <pc:sldMk cId="3916295539" sldId="376"/>
            <ac:spMk id="30" creationId="{6651881D-657D-4844-98D8-4D50FA6E05EB}"/>
          </ac:spMkLst>
        </pc:spChg>
        <pc:spChg chg="add mod">
          <ac:chgData name="Daniel" userId="00240ab5-46a8-4031-ab8b-61076acc223c" providerId="ADAL" clId="{4F070C72-2E38-4688-92EB-A9FB02BB2814}" dt="2020-06-11T13:41:26.331" v="203" actId="164"/>
          <ac:spMkLst>
            <pc:docMk/>
            <pc:sldMk cId="3916295539" sldId="376"/>
            <ac:spMk id="31" creationId="{4696E74F-19DA-43F7-B1D1-2E60757DC20A}"/>
          </ac:spMkLst>
        </pc:spChg>
        <pc:spChg chg="mod">
          <ac:chgData name="Daniel" userId="00240ab5-46a8-4031-ab8b-61076acc223c" providerId="ADAL" clId="{4F070C72-2E38-4688-92EB-A9FB02BB2814}" dt="2020-06-11T13:42:47.042" v="292"/>
          <ac:spMkLst>
            <pc:docMk/>
            <pc:sldMk cId="3916295539" sldId="376"/>
            <ac:spMk id="40" creationId="{7B9F8766-47D3-48B4-AEAF-2964E3EAA53F}"/>
          </ac:spMkLst>
        </pc:spChg>
        <pc:spChg chg="add mod">
          <ac:chgData name="Daniel" userId="00240ab5-46a8-4031-ab8b-61076acc223c" providerId="ADAL" clId="{4F070C72-2E38-4688-92EB-A9FB02BB2814}" dt="2020-06-11T13:43:49.254" v="315" actId="164"/>
          <ac:spMkLst>
            <pc:docMk/>
            <pc:sldMk cId="3916295539" sldId="376"/>
            <ac:spMk id="42" creationId="{F5834017-F0C4-4673-99E5-F99470D3AC59}"/>
          </ac:spMkLst>
        </pc:spChg>
        <pc:spChg chg="mod">
          <ac:chgData name="Daniel" userId="00240ab5-46a8-4031-ab8b-61076acc223c" providerId="ADAL" clId="{4F070C72-2E38-4688-92EB-A9FB02BB2814}" dt="2020-06-11T13:44:16.119" v="332" actId="20577"/>
          <ac:spMkLst>
            <pc:docMk/>
            <pc:sldMk cId="3916295539" sldId="376"/>
            <ac:spMk id="47" creationId="{D296AF51-38CF-4480-9E0D-5494A7E12797}"/>
          </ac:spMkLst>
        </pc:spChg>
        <pc:spChg chg="mod">
          <ac:chgData name="Daniel" userId="00240ab5-46a8-4031-ab8b-61076acc223c" providerId="ADAL" clId="{4F070C72-2E38-4688-92EB-A9FB02BB2814}" dt="2020-06-11T13:44:13.328" v="327" actId="20577"/>
          <ac:spMkLst>
            <pc:docMk/>
            <pc:sldMk cId="3916295539" sldId="376"/>
            <ac:spMk id="48" creationId="{FE22DF96-E4C8-4425-BC60-372FFEB61CA7}"/>
          </ac:spMkLst>
        </pc:spChg>
        <pc:spChg chg="mod topLvl">
          <ac:chgData name="Daniel" userId="00240ab5-46a8-4031-ab8b-61076acc223c" providerId="ADAL" clId="{4F070C72-2E38-4688-92EB-A9FB02BB2814}" dt="2020-06-11T13:45:13.522" v="372" actId="164"/>
          <ac:spMkLst>
            <pc:docMk/>
            <pc:sldMk cId="3916295539" sldId="376"/>
            <ac:spMk id="52" creationId="{E52179EB-D962-4AE4-A8F1-84D011EBBBBB}"/>
          </ac:spMkLst>
        </pc:spChg>
        <pc:spChg chg="mod">
          <ac:chgData name="Daniel" userId="00240ab5-46a8-4031-ab8b-61076acc223c" providerId="ADAL" clId="{4F070C72-2E38-4688-92EB-A9FB02BB2814}" dt="2020-06-11T13:45:39.407" v="394" actId="20577"/>
          <ac:spMkLst>
            <pc:docMk/>
            <pc:sldMk cId="3916295539" sldId="376"/>
            <ac:spMk id="59" creationId="{BA3ABA73-5590-461A-B3AF-10AAF1B9B080}"/>
          </ac:spMkLst>
        </pc:spChg>
        <pc:spChg chg="mod">
          <ac:chgData name="Daniel" userId="00240ab5-46a8-4031-ab8b-61076acc223c" providerId="ADAL" clId="{4F070C72-2E38-4688-92EB-A9FB02BB2814}" dt="2020-06-11T13:49:30.892" v="452" actId="20577"/>
          <ac:spMkLst>
            <pc:docMk/>
            <pc:sldMk cId="3916295539" sldId="376"/>
            <ac:spMk id="67" creationId="{36A9EACD-FB33-42B9-90F3-E3124C0CA4D8}"/>
          </ac:spMkLst>
        </pc:spChg>
        <pc:grpChg chg="del mod">
          <ac:chgData name="Daniel" userId="00240ab5-46a8-4031-ab8b-61076acc223c" providerId="ADAL" clId="{4F070C72-2E38-4688-92EB-A9FB02BB2814}" dt="2020-06-11T13:37:47.058" v="127" actId="478"/>
          <ac:grpSpMkLst>
            <pc:docMk/>
            <pc:sldMk cId="3916295539" sldId="376"/>
            <ac:grpSpMk id="7" creationId="{0220D545-450D-48C8-A7F2-4463B68706AC}"/>
          </ac:grpSpMkLst>
        </pc:grpChg>
        <pc:grpChg chg="add mod">
          <ac:chgData name="Daniel" userId="00240ab5-46a8-4031-ab8b-61076acc223c" providerId="ADAL" clId="{4F070C72-2E38-4688-92EB-A9FB02BB2814}" dt="2020-06-11T13:46:41.732" v="411" actId="1076"/>
          <ac:grpSpMkLst>
            <pc:docMk/>
            <pc:sldMk cId="3916295539" sldId="376"/>
            <ac:grpSpMk id="9" creationId="{635DE3C7-D609-459F-9ECE-60F9BD3904AD}"/>
          </ac:grpSpMkLst>
        </pc:grpChg>
        <pc:grpChg chg="del mod">
          <ac:chgData name="Daniel" userId="00240ab5-46a8-4031-ab8b-61076acc223c" providerId="ADAL" clId="{4F070C72-2E38-4688-92EB-A9FB02BB2814}" dt="2020-06-11T13:45:57.250" v="398" actId="478"/>
          <ac:grpSpMkLst>
            <pc:docMk/>
            <pc:sldMk cId="3916295539" sldId="376"/>
            <ac:grpSpMk id="13" creationId="{4C5DB822-4620-45EB-98D4-B01D1ADACF17}"/>
          </ac:grpSpMkLst>
        </pc:grpChg>
        <pc:grpChg chg="add mod">
          <ac:chgData name="Daniel" userId="00240ab5-46a8-4031-ab8b-61076acc223c" providerId="ADAL" clId="{4F070C72-2E38-4688-92EB-A9FB02BB2814}" dt="2020-06-11T13:43:50.270" v="316" actId="1076"/>
          <ac:grpSpMkLst>
            <pc:docMk/>
            <pc:sldMk cId="3916295539" sldId="376"/>
            <ac:grpSpMk id="20" creationId="{62473BF2-495C-4C04-AC2C-B8DF965F2B29}"/>
          </ac:grpSpMkLst>
        </pc:grpChg>
        <pc:grpChg chg="add del mod">
          <ac:chgData name="Daniel" userId="00240ab5-46a8-4031-ab8b-61076acc223c" providerId="ADAL" clId="{4F070C72-2E38-4688-92EB-A9FB02BB2814}" dt="2020-06-11T13:43:40.541" v="310" actId="165"/>
          <ac:grpSpMkLst>
            <pc:docMk/>
            <pc:sldMk cId="3916295539" sldId="376"/>
            <ac:grpSpMk id="23" creationId="{70610222-0F2D-465F-8B0B-2CD0F6EBD752}"/>
          </ac:grpSpMkLst>
        </pc:grpChg>
        <pc:grpChg chg="mod">
          <ac:chgData name="Daniel" userId="00240ab5-46a8-4031-ab8b-61076acc223c" providerId="ADAL" clId="{4F070C72-2E38-4688-92EB-A9FB02BB2814}" dt="2020-06-11T13:46:39.771" v="410" actId="1076"/>
          <ac:grpSpMkLst>
            <pc:docMk/>
            <pc:sldMk cId="3916295539" sldId="376"/>
            <ac:grpSpMk id="29" creationId="{0124FAB8-49C5-4F7B-BD56-76A6FC9807FC}"/>
          </ac:grpSpMkLst>
        </pc:grpChg>
        <pc:grpChg chg="del mod">
          <ac:chgData name="Daniel" userId="00240ab5-46a8-4031-ab8b-61076acc223c" providerId="ADAL" clId="{4F070C72-2E38-4688-92EB-A9FB02BB2814}" dt="2020-06-11T13:45:58.907" v="399" actId="478"/>
          <ac:grpSpMkLst>
            <pc:docMk/>
            <pc:sldMk cId="3916295539" sldId="376"/>
            <ac:grpSpMk id="34" creationId="{3F4A13F5-B4EA-4663-9472-10DBAC17DE67}"/>
          </ac:grpSpMkLst>
        </pc:grpChg>
        <pc:grpChg chg="del mod">
          <ac:chgData name="Daniel" userId="00240ab5-46a8-4031-ab8b-61076acc223c" providerId="ADAL" clId="{4F070C72-2E38-4688-92EB-A9FB02BB2814}" dt="2020-06-11T13:49:04.814" v="440" actId="478"/>
          <ac:grpSpMkLst>
            <pc:docMk/>
            <pc:sldMk cId="3916295539" sldId="376"/>
            <ac:grpSpMk id="38" creationId="{7B31A9D0-CFAE-4DC0-BAF5-603D4D5946BD}"/>
          </ac:grpSpMkLst>
        </pc:grpChg>
        <pc:grpChg chg="add del mod">
          <ac:chgData name="Daniel" userId="00240ab5-46a8-4031-ab8b-61076acc223c" providerId="ADAL" clId="{4F070C72-2E38-4688-92EB-A9FB02BB2814}" dt="2020-06-11T13:44:03.117" v="320" actId="478"/>
          <ac:grpSpMkLst>
            <pc:docMk/>
            <pc:sldMk cId="3916295539" sldId="376"/>
            <ac:grpSpMk id="39" creationId="{FACED469-5CD7-407A-B513-368348DC26CF}"/>
          </ac:grpSpMkLst>
        </pc:grpChg>
        <pc:grpChg chg="add mod">
          <ac:chgData name="Daniel" userId="00240ab5-46a8-4031-ab8b-61076acc223c" providerId="ADAL" clId="{4F070C72-2E38-4688-92EB-A9FB02BB2814}" dt="2020-06-11T13:45:15.680" v="374" actId="1076"/>
          <ac:grpSpMkLst>
            <pc:docMk/>
            <pc:sldMk cId="3916295539" sldId="376"/>
            <ac:grpSpMk id="46" creationId="{79BA3344-8C85-4E42-963B-812B1A8DAD78}"/>
          </ac:grpSpMkLst>
        </pc:grpChg>
        <pc:grpChg chg="add del mod">
          <ac:chgData name="Daniel" userId="00240ab5-46a8-4031-ab8b-61076acc223c" providerId="ADAL" clId="{4F070C72-2E38-4688-92EB-A9FB02BB2814}" dt="2020-06-11T13:44:48.803" v="342" actId="165"/>
          <ac:grpSpMkLst>
            <pc:docMk/>
            <pc:sldMk cId="3916295539" sldId="376"/>
            <ac:grpSpMk id="50" creationId="{E96EA9FF-7438-4DED-9D14-F20ADA4C2382}"/>
          </ac:grpSpMkLst>
        </pc:grpChg>
        <pc:grpChg chg="add mod">
          <ac:chgData name="Daniel" userId="00240ab5-46a8-4031-ab8b-61076acc223c" providerId="ADAL" clId="{4F070C72-2E38-4688-92EB-A9FB02BB2814}" dt="2020-06-11T13:46:47.256" v="413" actId="1076"/>
          <ac:grpSpMkLst>
            <pc:docMk/>
            <pc:sldMk cId="3916295539" sldId="376"/>
            <ac:grpSpMk id="54" creationId="{1009B024-2B8B-4C96-98C8-851186D02E61}"/>
          </ac:grpSpMkLst>
        </pc:grpChg>
        <pc:grpChg chg="add mod">
          <ac:chgData name="Daniel" userId="00240ab5-46a8-4031-ab8b-61076acc223c" providerId="ADAL" clId="{4F070C72-2E38-4688-92EB-A9FB02BB2814}" dt="2020-06-11T13:46:35.684" v="409" actId="1076"/>
          <ac:grpSpMkLst>
            <pc:docMk/>
            <pc:sldMk cId="3916295539" sldId="376"/>
            <ac:grpSpMk id="58" creationId="{8CC4E18F-FF8D-4BC9-A9A0-A712EF0AA8C1}"/>
          </ac:grpSpMkLst>
        </pc:grpChg>
        <pc:grpChg chg="add mod">
          <ac:chgData name="Daniel" userId="00240ab5-46a8-4031-ab8b-61076acc223c" providerId="ADAL" clId="{4F070C72-2E38-4688-92EB-A9FB02BB2814}" dt="2020-06-11T13:46:33.262" v="408" actId="1076"/>
          <ac:grpSpMkLst>
            <pc:docMk/>
            <pc:sldMk cId="3916295539" sldId="376"/>
            <ac:grpSpMk id="66" creationId="{CCF22067-D9B4-48D7-BC5C-9BA98CEFA5C6}"/>
          </ac:grpSpMkLst>
        </pc:grpChg>
        <pc:picChg chg="add mod">
          <ac:chgData name="Daniel" userId="00240ab5-46a8-4031-ab8b-61076acc223c" providerId="ADAL" clId="{4F070C72-2E38-4688-92EB-A9FB02BB2814}" dt="2020-06-11T13:41:26.331" v="203" actId="164"/>
          <ac:picMkLst>
            <pc:docMk/>
            <pc:sldMk cId="3916295539" sldId="376"/>
            <ac:picMk id="8" creationId="{254C2D5E-6D01-42AB-9687-D9D3473DB456}"/>
          </ac:picMkLst>
        </pc:picChg>
        <pc:picChg chg="del mod topLvl">
          <ac:chgData name="Daniel" userId="00240ab5-46a8-4031-ab8b-61076acc223c" providerId="ADAL" clId="{4F070C72-2E38-4688-92EB-A9FB02BB2814}" dt="2020-06-11T13:44:21.314" v="334" actId="478"/>
          <ac:picMkLst>
            <pc:docMk/>
            <pc:sldMk cId="3916295539" sldId="376"/>
            <ac:picMk id="26" creationId="{A07EA817-8235-4D65-BCBE-3B3A4EB12753}"/>
          </ac:picMkLst>
        </pc:picChg>
        <pc:picChg chg="mod">
          <ac:chgData name="Daniel" userId="00240ab5-46a8-4031-ab8b-61076acc223c" providerId="ADAL" clId="{4F070C72-2E38-4688-92EB-A9FB02BB2814}" dt="2020-06-11T13:41:48.697" v="211" actId="1076"/>
          <ac:picMkLst>
            <pc:docMk/>
            <pc:sldMk cId="3916295539" sldId="376"/>
            <ac:picMk id="32" creationId="{93664A03-64FA-461B-A98C-AD68B9A740D4}"/>
          </ac:picMkLst>
        </pc:picChg>
        <pc:picChg chg="mod">
          <ac:chgData name="Daniel" userId="00240ab5-46a8-4031-ab8b-61076acc223c" providerId="ADAL" clId="{4F070C72-2E38-4688-92EB-A9FB02BB2814}" dt="2020-06-11T13:42:47.042" v="292"/>
          <ac:picMkLst>
            <pc:docMk/>
            <pc:sldMk cId="3916295539" sldId="376"/>
            <ac:picMk id="41" creationId="{BF3CA88A-4C4D-423F-A552-807397C33802}"/>
          </ac:picMkLst>
        </pc:picChg>
        <pc:picChg chg="del mod topLvl">
          <ac:chgData name="Daniel" userId="00240ab5-46a8-4031-ab8b-61076acc223c" providerId="ADAL" clId="{4F070C72-2E38-4688-92EB-A9FB02BB2814}" dt="2020-06-11T13:44:50.539" v="343" actId="478"/>
          <ac:picMkLst>
            <pc:docMk/>
            <pc:sldMk cId="3916295539" sldId="376"/>
            <ac:picMk id="51" creationId="{6FFB7E9B-C6E9-496C-8DDB-9CDBE642535B}"/>
          </ac:picMkLst>
        </pc:picChg>
        <pc:picChg chg="add mod">
          <ac:chgData name="Daniel" userId="00240ab5-46a8-4031-ab8b-61076acc223c" providerId="ADAL" clId="{4F070C72-2E38-4688-92EB-A9FB02BB2814}" dt="2020-06-11T13:45:13.522" v="372" actId="164"/>
          <ac:picMkLst>
            <pc:docMk/>
            <pc:sldMk cId="3916295539" sldId="376"/>
            <ac:picMk id="53" creationId="{AF9D6F6D-62A7-45D2-B543-96426199431E}"/>
          </ac:picMkLst>
        </pc:picChg>
        <pc:picChg chg="mod">
          <ac:chgData name="Daniel" userId="00240ab5-46a8-4031-ab8b-61076acc223c" providerId="ADAL" clId="{4F070C72-2E38-4688-92EB-A9FB02BB2814}" dt="2020-06-11T13:45:28.664" v="379"/>
          <ac:picMkLst>
            <pc:docMk/>
            <pc:sldMk cId="3916295539" sldId="376"/>
            <ac:picMk id="60" creationId="{5489AE14-AF31-4D71-A165-F26CC48502BA}"/>
          </ac:picMkLst>
        </pc:picChg>
        <pc:picChg chg="mod">
          <ac:chgData name="Daniel" userId="00240ab5-46a8-4031-ab8b-61076acc223c" providerId="ADAL" clId="{4F070C72-2E38-4688-92EB-A9FB02BB2814}" dt="2020-06-11T13:46:19.515" v="404"/>
          <ac:picMkLst>
            <pc:docMk/>
            <pc:sldMk cId="3916295539" sldId="376"/>
            <ac:picMk id="68" creationId="{CDA3B04A-5E6B-4ABD-9F7E-DFEACF554D06}"/>
          </ac:picMkLst>
        </pc:picChg>
        <pc:cxnChg chg="mod">
          <ac:chgData name="Daniel" userId="00240ab5-46a8-4031-ab8b-61076acc223c" providerId="ADAL" clId="{4F070C72-2E38-4688-92EB-A9FB02BB2814}" dt="2020-06-11T13:46:41.732" v="411" actId="1076"/>
          <ac:cxnSpMkLst>
            <pc:docMk/>
            <pc:sldMk cId="3916295539" sldId="376"/>
            <ac:cxnSpMk id="10" creationId="{08E95CB0-509F-46DB-B0B8-1276B9C84C5C}"/>
          </ac:cxnSpMkLst>
        </pc:cxnChg>
        <pc:cxnChg chg="mod">
          <ac:chgData name="Daniel" userId="00240ab5-46a8-4031-ab8b-61076acc223c" providerId="ADAL" clId="{4F070C72-2E38-4688-92EB-A9FB02BB2814}" dt="2020-06-11T13:46:39.771" v="410" actId="1076"/>
          <ac:cxnSpMkLst>
            <pc:docMk/>
            <pc:sldMk cId="3916295539" sldId="376"/>
            <ac:cxnSpMk id="21" creationId="{C78E72C2-B79E-4C95-8431-08B91E685E6E}"/>
          </ac:cxnSpMkLst>
        </pc:cxnChg>
        <pc:cxnChg chg="del mod">
          <ac:chgData name="Daniel" userId="00240ab5-46a8-4031-ab8b-61076acc223c" providerId="ADAL" clId="{4F070C72-2E38-4688-92EB-A9FB02BB2814}" dt="2020-06-11T13:45:59.552" v="400" actId="478"/>
          <ac:cxnSpMkLst>
            <pc:docMk/>
            <pc:sldMk cId="3916295539" sldId="376"/>
            <ac:cxnSpMk id="22" creationId="{B21DC33F-0BD7-4A87-827F-B3502B2FE693}"/>
          </ac:cxnSpMkLst>
        </pc:cxnChg>
        <pc:cxnChg chg="add mod">
          <ac:chgData name="Daniel" userId="00240ab5-46a8-4031-ab8b-61076acc223c" providerId="ADAL" clId="{4F070C72-2E38-4688-92EB-A9FB02BB2814}" dt="2020-06-11T13:46:41.732" v="411" actId="1076"/>
          <ac:cxnSpMkLst>
            <pc:docMk/>
            <pc:sldMk cId="3916295539" sldId="376"/>
            <ac:cxnSpMk id="35" creationId="{4E63860E-12D3-45D2-B11E-7BD2B8C181B1}"/>
          </ac:cxnSpMkLst>
        </pc:cxnChg>
        <pc:cxnChg chg="mod">
          <ac:chgData name="Daniel" userId="00240ab5-46a8-4031-ab8b-61076acc223c" providerId="ADAL" clId="{4F070C72-2E38-4688-92EB-A9FB02BB2814}" dt="2020-06-11T13:46:35.684" v="409" actId="1076"/>
          <ac:cxnSpMkLst>
            <pc:docMk/>
            <pc:sldMk cId="3916295539" sldId="376"/>
            <ac:cxnSpMk id="49" creationId="{21772435-E377-42C8-BCFA-8BA99B04CD38}"/>
          </ac:cxnSpMkLst>
        </pc:cxnChg>
        <pc:cxnChg chg="add mod">
          <ac:chgData name="Daniel" userId="00240ab5-46a8-4031-ab8b-61076acc223c" providerId="ADAL" clId="{4F070C72-2E38-4688-92EB-A9FB02BB2814}" dt="2020-06-11T13:46:47.256" v="413" actId="1076"/>
          <ac:cxnSpMkLst>
            <pc:docMk/>
            <pc:sldMk cId="3916295539" sldId="376"/>
            <ac:cxnSpMk id="55" creationId="{EAC8EBA6-9666-49D7-8DC1-00BC28B51B5C}"/>
          </ac:cxnSpMkLst>
        </pc:cxnChg>
        <pc:cxnChg chg="add mod">
          <ac:chgData name="Daniel" userId="00240ab5-46a8-4031-ab8b-61076acc223c" providerId="ADAL" clId="{4F070C72-2E38-4688-92EB-A9FB02BB2814}" dt="2020-06-11T13:46:47.256" v="413" actId="1076"/>
          <ac:cxnSpMkLst>
            <pc:docMk/>
            <pc:sldMk cId="3916295539" sldId="376"/>
            <ac:cxnSpMk id="61" creationId="{15E90C70-C746-40F0-9B35-944BD41174B2}"/>
          </ac:cxnSpMkLst>
        </pc:cxnChg>
      </pc:sldChg>
      <pc:sldChg chg="modSp add mod modTransition">
        <pc:chgData name="Daniel" userId="00240ab5-46a8-4031-ab8b-61076acc223c" providerId="ADAL" clId="{4F070C72-2E38-4688-92EB-A9FB02BB2814}" dt="2020-06-15T13:57:20.099" v="806"/>
        <pc:sldMkLst>
          <pc:docMk/>
          <pc:sldMk cId="3945855141" sldId="377"/>
        </pc:sldMkLst>
        <pc:spChg chg="mod">
          <ac:chgData name="Daniel" userId="00240ab5-46a8-4031-ab8b-61076acc223c" providerId="ADAL" clId="{4F070C72-2E38-4688-92EB-A9FB02BB2814}" dt="2020-06-11T13:26:57.905" v="52" actId="20577"/>
          <ac:spMkLst>
            <pc:docMk/>
            <pc:sldMk cId="3945855141" sldId="377"/>
            <ac:spMk id="7" creationId="{82A2C96B-CBBF-45B6-91FF-4C33EFDF414C}"/>
          </ac:spMkLst>
        </pc:spChg>
      </pc:sldChg>
      <pc:sldChg chg="modSp add mod modTransition">
        <pc:chgData name="Daniel" userId="00240ab5-46a8-4031-ab8b-61076acc223c" providerId="ADAL" clId="{4F070C72-2E38-4688-92EB-A9FB02BB2814}" dt="2020-06-15T13:57:33.645" v="807"/>
        <pc:sldMkLst>
          <pc:docMk/>
          <pc:sldMk cId="66562872" sldId="378"/>
        </pc:sldMkLst>
        <pc:spChg chg="mod">
          <ac:chgData name="Daniel" userId="00240ab5-46a8-4031-ab8b-61076acc223c" providerId="ADAL" clId="{4F070C72-2E38-4688-92EB-A9FB02BB2814}" dt="2020-06-11T13:50:10.798" v="461" actId="20577"/>
          <ac:spMkLst>
            <pc:docMk/>
            <pc:sldMk cId="66562872" sldId="378"/>
            <ac:spMk id="4" creationId="{0E5042BA-943F-41C7-942E-429208D63251}"/>
          </ac:spMkLst>
        </pc:spChg>
      </pc:sldChg>
      <pc:sldChg chg="addSp delSp modSp add mod modTransition">
        <pc:chgData name="Daniel" userId="00240ab5-46a8-4031-ab8b-61076acc223c" providerId="ADAL" clId="{4F070C72-2E38-4688-92EB-A9FB02BB2814}" dt="2020-06-15T13:57:33.645" v="807"/>
        <pc:sldMkLst>
          <pc:docMk/>
          <pc:sldMk cId="2695361627" sldId="379"/>
        </pc:sldMkLst>
        <pc:spChg chg="mod">
          <ac:chgData name="Daniel" userId="00240ab5-46a8-4031-ab8b-61076acc223c" providerId="ADAL" clId="{4F070C72-2E38-4688-92EB-A9FB02BB2814}" dt="2020-06-11T13:53:41.623" v="551" actId="20577"/>
          <ac:spMkLst>
            <pc:docMk/>
            <pc:sldMk cId="2695361627" sldId="379"/>
            <ac:spMk id="3" creationId="{3938F75C-11D4-4E0D-A957-E8246F28A722}"/>
          </ac:spMkLst>
        </pc:spChg>
        <pc:picChg chg="add mod">
          <ac:chgData name="Daniel" userId="00240ab5-46a8-4031-ab8b-61076acc223c" providerId="ADAL" clId="{4F070C72-2E38-4688-92EB-A9FB02BB2814}" dt="2020-06-11T13:51:28.105" v="545" actId="14100"/>
          <ac:picMkLst>
            <pc:docMk/>
            <pc:sldMk cId="2695361627" sldId="379"/>
            <ac:picMk id="2" creationId="{628DDD69-1596-4EB0-9063-622B3662BDE9}"/>
          </ac:picMkLst>
        </pc:picChg>
        <pc:picChg chg="add mod">
          <ac:chgData name="Daniel" userId="00240ab5-46a8-4031-ab8b-61076acc223c" providerId="ADAL" clId="{4F070C72-2E38-4688-92EB-A9FB02BB2814}" dt="2020-06-11T13:53:33.874" v="549" actId="14100"/>
          <ac:picMkLst>
            <pc:docMk/>
            <pc:sldMk cId="2695361627" sldId="379"/>
            <ac:picMk id="4" creationId="{54D6A98A-3407-45CE-9BC5-5370C8756DC5}"/>
          </ac:picMkLst>
        </pc:picChg>
        <pc:picChg chg="del">
          <ac:chgData name="Daniel" userId="00240ab5-46a8-4031-ab8b-61076acc223c" providerId="ADAL" clId="{4F070C72-2E38-4688-92EB-A9FB02BB2814}" dt="2020-06-11T13:50:36.373" v="543" actId="478"/>
          <ac:picMkLst>
            <pc:docMk/>
            <pc:sldMk cId="2695361627" sldId="379"/>
            <ac:picMk id="7" creationId="{BBAD66A0-91F6-4136-A7A7-FCE9D80688D9}"/>
          </ac:picMkLst>
        </pc:picChg>
      </pc:sldChg>
      <pc:sldChg chg="addSp delSp modSp add mod modTransition delAnim modAnim">
        <pc:chgData name="Daniel" userId="00240ab5-46a8-4031-ab8b-61076acc223c" providerId="ADAL" clId="{4F070C72-2E38-4688-92EB-A9FB02BB2814}" dt="2020-06-15T13:57:33.645" v="807"/>
        <pc:sldMkLst>
          <pc:docMk/>
          <pc:sldMk cId="4062900282" sldId="380"/>
        </pc:sldMkLst>
        <pc:spChg chg="mod">
          <ac:chgData name="Daniel" userId="00240ab5-46a8-4031-ab8b-61076acc223c" providerId="ADAL" clId="{4F070C72-2E38-4688-92EB-A9FB02BB2814}" dt="2020-06-11T14:10:58.049" v="781" actId="20577"/>
          <ac:spMkLst>
            <pc:docMk/>
            <pc:sldMk cId="4062900282" sldId="380"/>
            <ac:spMk id="24" creationId="{C71E75B3-0038-4B63-999D-BC8DCDCE8805}"/>
          </ac:spMkLst>
        </pc:spChg>
        <pc:spChg chg="mod topLvl">
          <ac:chgData name="Daniel" userId="00240ab5-46a8-4031-ab8b-61076acc223c" providerId="ADAL" clId="{4F070C72-2E38-4688-92EB-A9FB02BB2814}" dt="2020-06-11T14:12:17.388" v="790" actId="20577"/>
          <ac:spMkLst>
            <pc:docMk/>
            <pc:sldMk cId="4062900282" sldId="380"/>
            <ac:spMk id="30" creationId="{6651881D-657D-4844-98D8-4D50FA6E05EB}"/>
          </ac:spMkLst>
        </pc:spChg>
        <pc:spChg chg="mod topLvl">
          <ac:chgData name="Daniel" userId="00240ab5-46a8-4031-ab8b-61076acc223c" providerId="ADAL" clId="{4F070C72-2E38-4688-92EB-A9FB02BB2814}" dt="2020-06-11T13:55:08.897" v="598" actId="20577"/>
          <ac:spMkLst>
            <pc:docMk/>
            <pc:sldMk cId="4062900282" sldId="380"/>
            <ac:spMk id="31" creationId="{4696E74F-19DA-43F7-B1D1-2E60757DC20A}"/>
          </ac:spMkLst>
        </pc:spChg>
        <pc:spChg chg="mod">
          <ac:chgData name="Daniel" userId="00240ab5-46a8-4031-ab8b-61076acc223c" providerId="ADAL" clId="{4F070C72-2E38-4688-92EB-A9FB02BB2814}" dt="2020-06-11T13:54:11.560" v="562" actId="20577"/>
          <ac:spMkLst>
            <pc:docMk/>
            <pc:sldMk cId="4062900282" sldId="380"/>
            <ac:spMk id="42" creationId="{F5834017-F0C4-4673-99E5-F99470D3AC59}"/>
          </ac:spMkLst>
        </pc:spChg>
        <pc:spChg chg="add mod">
          <ac:chgData name="Daniel" userId="00240ab5-46a8-4031-ab8b-61076acc223c" providerId="ADAL" clId="{4F070C72-2E38-4688-92EB-A9FB02BB2814}" dt="2020-06-11T14:03:13.103" v="686" actId="164"/>
          <ac:spMkLst>
            <pc:docMk/>
            <pc:sldMk cId="4062900282" sldId="380"/>
            <ac:spMk id="43" creationId="{9E048348-F123-43EC-BD93-0C7D9E784F69}"/>
          </ac:spMkLst>
        </pc:spChg>
        <pc:spChg chg="mod">
          <ac:chgData name="Daniel" userId="00240ab5-46a8-4031-ab8b-61076acc223c" providerId="ADAL" clId="{4F070C72-2E38-4688-92EB-A9FB02BB2814}" dt="2020-06-11T14:11:00.292" v="783" actId="20577"/>
          <ac:spMkLst>
            <pc:docMk/>
            <pc:sldMk cId="4062900282" sldId="380"/>
            <ac:spMk id="47" creationId="{D296AF51-38CF-4480-9E0D-5494A7E12797}"/>
          </ac:spMkLst>
        </pc:spChg>
        <pc:spChg chg="mod topLvl">
          <ac:chgData name="Daniel" userId="00240ab5-46a8-4031-ab8b-61076acc223c" providerId="ADAL" clId="{4F070C72-2E38-4688-92EB-A9FB02BB2814}" dt="2020-06-11T13:55:44.158" v="625" actId="20577"/>
          <ac:spMkLst>
            <pc:docMk/>
            <pc:sldMk cId="4062900282" sldId="380"/>
            <ac:spMk id="52" creationId="{E52179EB-D962-4AE4-A8F1-84D011EBBBBB}"/>
          </ac:spMkLst>
        </pc:spChg>
        <pc:spChg chg="mod">
          <ac:chgData name="Daniel" userId="00240ab5-46a8-4031-ab8b-61076acc223c" providerId="ADAL" clId="{4F070C72-2E38-4688-92EB-A9FB02BB2814}" dt="2020-06-11T14:08:49.920" v="755" actId="20577"/>
          <ac:spMkLst>
            <pc:docMk/>
            <pc:sldMk cId="4062900282" sldId="380"/>
            <ac:spMk id="59" creationId="{BA3ABA73-5590-461A-B3AF-10AAF1B9B080}"/>
          </ac:spMkLst>
        </pc:spChg>
        <pc:spChg chg="mod">
          <ac:chgData name="Daniel" userId="00240ab5-46a8-4031-ab8b-61076acc223c" providerId="ADAL" clId="{4F070C72-2E38-4688-92EB-A9FB02BB2814}" dt="2020-06-11T14:08:54.064" v="760" actId="20577"/>
          <ac:spMkLst>
            <pc:docMk/>
            <pc:sldMk cId="4062900282" sldId="380"/>
            <ac:spMk id="67" creationId="{36A9EACD-FB33-42B9-90F3-E3124C0CA4D8}"/>
          </ac:spMkLst>
        </pc:spChg>
        <pc:grpChg chg="add mod">
          <ac:chgData name="Daniel" userId="00240ab5-46a8-4031-ab8b-61076acc223c" providerId="ADAL" clId="{4F070C72-2E38-4688-92EB-A9FB02BB2814}" dt="2020-06-11T14:03:15.436" v="687" actId="1076"/>
          <ac:grpSpMkLst>
            <pc:docMk/>
            <pc:sldMk cId="4062900282" sldId="380"/>
            <ac:grpSpMk id="3" creationId="{9542428B-2B57-4BED-AE5A-E725247FA8F6}"/>
          </ac:grpSpMkLst>
        </pc:grpChg>
        <pc:grpChg chg="add mod">
          <ac:chgData name="Daniel" userId="00240ab5-46a8-4031-ab8b-61076acc223c" providerId="ADAL" clId="{4F070C72-2E38-4688-92EB-A9FB02BB2814}" dt="2020-06-11T13:54:58.920" v="571" actId="164"/>
          <ac:grpSpMkLst>
            <pc:docMk/>
            <pc:sldMk cId="4062900282" sldId="380"/>
            <ac:grpSpMk id="6" creationId="{87B2236D-D3AA-4119-A3F5-15D8F8139696}"/>
          </ac:grpSpMkLst>
        </pc:grpChg>
        <pc:grpChg chg="del">
          <ac:chgData name="Daniel" userId="00240ab5-46a8-4031-ab8b-61076acc223c" providerId="ADAL" clId="{4F070C72-2E38-4688-92EB-A9FB02BB2814}" dt="2020-06-11T13:54:51.397" v="568" actId="165"/>
          <ac:grpSpMkLst>
            <pc:docMk/>
            <pc:sldMk cId="4062900282" sldId="380"/>
            <ac:grpSpMk id="9" creationId="{635DE3C7-D609-459F-9ECE-60F9BD3904AD}"/>
          </ac:grpSpMkLst>
        </pc:grpChg>
        <pc:grpChg chg="add mod">
          <ac:chgData name="Daniel" userId="00240ab5-46a8-4031-ab8b-61076acc223c" providerId="ADAL" clId="{4F070C72-2E38-4688-92EB-A9FB02BB2814}" dt="2020-06-11T13:55:36.715" v="604" actId="164"/>
          <ac:grpSpMkLst>
            <pc:docMk/>
            <pc:sldMk cId="4062900282" sldId="380"/>
            <ac:grpSpMk id="12" creationId="{B10895A3-5985-4659-B06C-1792243CD70C}"/>
          </ac:grpSpMkLst>
        </pc:grpChg>
        <pc:grpChg chg="add mod">
          <ac:chgData name="Daniel" userId="00240ab5-46a8-4031-ab8b-61076acc223c" providerId="ADAL" clId="{4F070C72-2E38-4688-92EB-A9FB02BB2814}" dt="2020-06-11T14:08:30.795" v="740" actId="1076"/>
          <ac:grpSpMkLst>
            <pc:docMk/>
            <pc:sldMk cId="4062900282" sldId="380"/>
            <ac:grpSpMk id="15" creationId="{A6709212-E8E8-4C06-9E79-D1928791C108}"/>
          </ac:grpSpMkLst>
        </pc:grpChg>
        <pc:grpChg chg="del">
          <ac:chgData name="Daniel" userId="00240ab5-46a8-4031-ab8b-61076acc223c" providerId="ADAL" clId="{4F070C72-2E38-4688-92EB-A9FB02BB2814}" dt="2020-06-11T14:08:07.421" v="700" actId="165"/>
          <ac:grpSpMkLst>
            <pc:docMk/>
            <pc:sldMk cId="4062900282" sldId="380"/>
            <ac:grpSpMk id="29" creationId="{0124FAB8-49C5-4F7B-BD56-76A6FC9807FC}"/>
          </ac:grpSpMkLst>
        </pc:grpChg>
        <pc:grpChg chg="del">
          <ac:chgData name="Daniel" userId="00240ab5-46a8-4031-ab8b-61076acc223c" providerId="ADAL" clId="{4F070C72-2E38-4688-92EB-A9FB02BB2814}" dt="2020-06-11T13:55:29.372" v="601" actId="165"/>
          <ac:grpSpMkLst>
            <pc:docMk/>
            <pc:sldMk cId="4062900282" sldId="380"/>
            <ac:grpSpMk id="54" creationId="{1009B024-2B8B-4C96-98C8-851186D02E61}"/>
          </ac:grpSpMkLst>
        </pc:grpChg>
        <pc:grpChg chg="mod">
          <ac:chgData name="Daniel" userId="00240ab5-46a8-4031-ab8b-61076acc223c" providerId="ADAL" clId="{4F070C72-2E38-4688-92EB-A9FB02BB2814}" dt="2020-06-11T14:08:42.505" v="741" actId="1076"/>
          <ac:grpSpMkLst>
            <pc:docMk/>
            <pc:sldMk cId="4062900282" sldId="380"/>
            <ac:grpSpMk id="58" creationId="{8CC4E18F-FF8D-4BC9-A9A0-A712EF0AA8C1}"/>
          </ac:grpSpMkLst>
        </pc:grpChg>
        <pc:grpChg chg="mod">
          <ac:chgData name="Daniel" userId="00240ab5-46a8-4031-ab8b-61076acc223c" providerId="ADAL" clId="{4F070C72-2E38-4688-92EB-A9FB02BB2814}" dt="2020-06-11T14:08:44.200" v="742" actId="1076"/>
          <ac:grpSpMkLst>
            <pc:docMk/>
            <pc:sldMk cId="4062900282" sldId="380"/>
            <ac:grpSpMk id="66" creationId="{CCF22067-D9B4-48D7-BC5C-9BA98CEFA5C6}"/>
          </ac:grpSpMkLst>
        </pc:grpChg>
        <pc:picChg chg="add mod">
          <ac:chgData name="Daniel" userId="00240ab5-46a8-4031-ab8b-61076acc223c" providerId="ADAL" clId="{4F070C72-2E38-4688-92EB-A9FB02BB2814}" dt="2020-06-11T13:54:58.920" v="571" actId="164"/>
          <ac:picMkLst>
            <pc:docMk/>
            <pc:sldMk cId="4062900282" sldId="380"/>
            <ac:picMk id="4" creationId="{AFC28CBF-2DDC-4107-A3BC-1A1E42193E05}"/>
          </ac:picMkLst>
        </pc:picChg>
        <pc:picChg chg="del mod topLvl">
          <ac:chgData name="Daniel" userId="00240ab5-46a8-4031-ab8b-61076acc223c" providerId="ADAL" clId="{4F070C72-2E38-4688-92EB-A9FB02BB2814}" dt="2020-06-11T13:54:53.205" v="569" actId="478"/>
          <ac:picMkLst>
            <pc:docMk/>
            <pc:sldMk cId="4062900282" sldId="380"/>
            <ac:picMk id="8" creationId="{254C2D5E-6D01-42AB-9687-D9D3473DB456}"/>
          </ac:picMkLst>
        </pc:picChg>
        <pc:picChg chg="add mod">
          <ac:chgData name="Daniel" userId="00240ab5-46a8-4031-ab8b-61076acc223c" providerId="ADAL" clId="{4F070C72-2E38-4688-92EB-A9FB02BB2814}" dt="2020-06-11T14:08:22.264" v="735" actId="164"/>
          <ac:picMkLst>
            <pc:docMk/>
            <pc:sldMk cId="4062900282" sldId="380"/>
            <ac:picMk id="14" creationId="{AC845D83-07A8-404D-8CE1-520D5EB531A3}"/>
          </ac:picMkLst>
        </pc:picChg>
        <pc:picChg chg="add mod">
          <ac:chgData name="Daniel" userId="00240ab5-46a8-4031-ab8b-61076acc223c" providerId="ADAL" clId="{4F070C72-2E38-4688-92EB-A9FB02BB2814}" dt="2020-06-11T14:03:13.103" v="686" actId="164"/>
          <ac:picMkLst>
            <pc:docMk/>
            <pc:sldMk cId="4062900282" sldId="380"/>
            <ac:picMk id="16" creationId="{2BE6D68D-0068-4ACA-8E53-DE599E606346}"/>
          </ac:picMkLst>
        </pc:picChg>
        <pc:picChg chg="del mod topLvl">
          <ac:chgData name="Daniel" userId="00240ab5-46a8-4031-ab8b-61076acc223c" providerId="ADAL" clId="{4F070C72-2E38-4688-92EB-A9FB02BB2814}" dt="2020-06-11T14:08:09.105" v="701" actId="478"/>
          <ac:picMkLst>
            <pc:docMk/>
            <pc:sldMk cId="4062900282" sldId="380"/>
            <ac:picMk id="32" creationId="{93664A03-64FA-461B-A98C-AD68B9A740D4}"/>
          </ac:picMkLst>
        </pc:picChg>
        <pc:picChg chg="add mod">
          <ac:chgData name="Daniel" userId="00240ab5-46a8-4031-ab8b-61076acc223c" providerId="ADAL" clId="{4F070C72-2E38-4688-92EB-A9FB02BB2814}" dt="2020-06-11T13:55:36.715" v="604" actId="164"/>
          <ac:picMkLst>
            <pc:docMk/>
            <pc:sldMk cId="4062900282" sldId="380"/>
            <ac:picMk id="36" creationId="{E8B5ACCE-AF57-4C64-BE49-BEF238C0FB6B}"/>
          </ac:picMkLst>
        </pc:picChg>
        <pc:picChg chg="del mod topLvl">
          <ac:chgData name="Daniel" userId="00240ab5-46a8-4031-ab8b-61076acc223c" providerId="ADAL" clId="{4F070C72-2E38-4688-92EB-A9FB02BB2814}" dt="2020-06-11T13:55:30.596" v="602" actId="478"/>
          <ac:picMkLst>
            <pc:docMk/>
            <pc:sldMk cId="4062900282" sldId="380"/>
            <ac:picMk id="53" creationId="{AF9D6F6D-62A7-45D2-B543-96426199431E}"/>
          </ac:picMkLst>
        </pc:picChg>
        <pc:cxnChg chg="mod">
          <ac:chgData name="Daniel" userId="00240ab5-46a8-4031-ab8b-61076acc223c" providerId="ADAL" clId="{4F070C72-2E38-4688-92EB-A9FB02BB2814}" dt="2020-06-11T13:55:01.873" v="572" actId="14100"/>
          <ac:cxnSpMkLst>
            <pc:docMk/>
            <pc:sldMk cId="4062900282" sldId="380"/>
            <ac:cxnSpMk id="10" creationId="{08E95CB0-509F-46DB-B0B8-1276B9C84C5C}"/>
          </ac:cxnSpMkLst>
        </pc:cxnChg>
        <pc:cxnChg chg="mod">
          <ac:chgData name="Daniel" userId="00240ab5-46a8-4031-ab8b-61076acc223c" providerId="ADAL" clId="{4F070C72-2E38-4688-92EB-A9FB02BB2814}" dt="2020-06-11T14:08:30.795" v="740" actId="1076"/>
          <ac:cxnSpMkLst>
            <pc:docMk/>
            <pc:sldMk cId="4062900282" sldId="380"/>
            <ac:cxnSpMk id="21" creationId="{C78E72C2-B79E-4C95-8431-08B91E685E6E}"/>
          </ac:cxnSpMkLst>
        </pc:cxnChg>
        <pc:cxnChg chg="del mod">
          <ac:chgData name="Daniel" userId="00240ab5-46a8-4031-ab8b-61076acc223c" providerId="ADAL" clId="{4F070C72-2E38-4688-92EB-A9FB02BB2814}" dt="2020-06-11T14:08:24.482" v="737" actId="478"/>
          <ac:cxnSpMkLst>
            <pc:docMk/>
            <pc:sldMk cId="4062900282" sldId="380"/>
            <ac:cxnSpMk id="35" creationId="{4E63860E-12D3-45D2-B11E-7BD2B8C181B1}"/>
          </ac:cxnSpMkLst>
        </pc:cxnChg>
        <pc:cxnChg chg="add mod">
          <ac:chgData name="Daniel" userId="00240ab5-46a8-4031-ab8b-61076acc223c" providerId="ADAL" clId="{4F070C72-2E38-4688-92EB-A9FB02BB2814}" dt="2020-06-11T14:03:33.217" v="692" actId="14100"/>
          <ac:cxnSpMkLst>
            <pc:docMk/>
            <pc:sldMk cId="4062900282" sldId="380"/>
            <ac:cxnSpMk id="37" creationId="{696C5518-578B-496E-9528-F06EF7295E27}"/>
          </ac:cxnSpMkLst>
        </pc:cxnChg>
        <pc:cxnChg chg="add mod">
          <ac:chgData name="Daniel" userId="00240ab5-46a8-4031-ab8b-61076acc223c" providerId="ADAL" clId="{4F070C72-2E38-4688-92EB-A9FB02BB2814}" dt="2020-06-11T14:09:02.153" v="763" actId="14100"/>
          <ac:cxnSpMkLst>
            <pc:docMk/>
            <pc:sldMk cId="4062900282" sldId="380"/>
            <ac:cxnSpMk id="44" creationId="{7C8B7D59-ABCF-4E9D-8648-C5C771B2580A}"/>
          </ac:cxnSpMkLst>
        </pc:cxnChg>
        <pc:cxnChg chg="mod">
          <ac:chgData name="Daniel" userId="00240ab5-46a8-4031-ab8b-61076acc223c" providerId="ADAL" clId="{4F070C72-2E38-4688-92EB-A9FB02BB2814}" dt="2020-06-11T14:08:44.200" v="742" actId="1076"/>
          <ac:cxnSpMkLst>
            <pc:docMk/>
            <pc:sldMk cId="4062900282" sldId="380"/>
            <ac:cxnSpMk id="49" creationId="{21772435-E377-42C8-BCFA-8BA99B04CD38}"/>
          </ac:cxnSpMkLst>
        </pc:cxnChg>
        <pc:cxnChg chg="mod">
          <ac:chgData name="Daniel" userId="00240ab5-46a8-4031-ab8b-61076acc223c" providerId="ADAL" clId="{4F070C72-2E38-4688-92EB-A9FB02BB2814}" dt="2020-06-11T13:55:48.674" v="626" actId="14100"/>
          <ac:cxnSpMkLst>
            <pc:docMk/>
            <pc:sldMk cId="4062900282" sldId="380"/>
            <ac:cxnSpMk id="55" creationId="{EAC8EBA6-9666-49D7-8DC1-00BC28B51B5C}"/>
          </ac:cxnSpMkLst>
        </pc:cxnChg>
        <pc:cxnChg chg="mod">
          <ac:chgData name="Daniel" userId="00240ab5-46a8-4031-ab8b-61076acc223c" providerId="ADAL" clId="{4F070C72-2E38-4688-92EB-A9FB02BB2814}" dt="2020-06-11T14:03:18.789" v="688" actId="14100"/>
          <ac:cxnSpMkLst>
            <pc:docMk/>
            <pc:sldMk cId="4062900282" sldId="380"/>
            <ac:cxnSpMk id="61" creationId="{15E90C70-C746-40F0-9B35-944BD41174B2}"/>
          </ac:cxnSpMkLst>
        </pc:cxnChg>
      </pc:sldChg>
      <pc:sldChg chg="modSp mod modTransition">
        <pc:chgData name="Daniel" userId="00240ab5-46a8-4031-ab8b-61076acc223c" providerId="ADAL" clId="{4F070C72-2E38-4688-92EB-A9FB02BB2814}" dt="2020-06-15T13:57:33.645" v="807"/>
        <pc:sldMkLst>
          <pc:docMk/>
          <pc:sldMk cId="114971481" sldId="381"/>
        </pc:sldMkLst>
        <pc:spChg chg="mod">
          <ac:chgData name="Daniel" userId="00240ab5-46a8-4031-ab8b-61076acc223c" providerId="ADAL" clId="{4F070C72-2E38-4688-92EB-A9FB02BB2814}" dt="2020-06-11T14:13:19.899" v="804" actId="20577"/>
          <ac:spMkLst>
            <pc:docMk/>
            <pc:sldMk cId="114971481" sldId="381"/>
            <ac:spMk id="7" creationId="{82A2C96B-CBBF-45B6-91FF-4C33EFDF414C}"/>
          </ac:spMkLst>
        </pc:spChg>
      </pc:sldChg>
      <pc:sldChg chg="modSp add mod modTransition">
        <pc:chgData name="Daniel" userId="00240ab5-46a8-4031-ab8b-61076acc223c" providerId="ADAL" clId="{4F070C72-2E38-4688-92EB-A9FB02BB2814}" dt="2020-06-15T13:58:06.492" v="844" actId="20577"/>
        <pc:sldMkLst>
          <pc:docMk/>
          <pc:sldMk cId="639871172" sldId="382"/>
        </pc:sldMkLst>
        <pc:spChg chg="mod">
          <ac:chgData name="Daniel" userId="00240ab5-46a8-4031-ab8b-61076acc223c" providerId="ADAL" clId="{4F070C72-2E38-4688-92EB-A9FB02BB2814}" dt="2020-06-15T13:58:06.492" v="844" actId="20577"/>
          <ac:spMkLst>
            <pc:docMk/>
            <pc:sldMk cId="639871172" sldId="382"/>
            <ac:spMk id="4" creationId="{0E5042BA-943F-41C7-942E-429208D63251}"/>
          </ac:spMkLst>
        </pc:spChg>
      </pc:sldChg>
      <pc:sldChg chg="addSp delSp modSp add mod modTransition modAnim">
        <pc:chgData name="Daniel" userId="00240ab5-46a8-4031-ab8b-61076acc223c" providerId="ADAL" clId="{4F070C72-2E38-4688-92EB-A9FB02BB2814}" dt="2020-06-15T14:08:30.890" v="970"/>
        <pc:sldMkLst>
          <pc:docMk/>
          <pc:sldMk cId="1995850068" sldId="383"/>
        </pc:sldMkLst>
        <pc:spChg chg="mod">
          <ac:chgData name="Daniel" userId="00240ab5-46a8-4031-ab8b-61076acc223c" providerId="ADAL" clId="{4F070C72-2E38-4688-92EB-A9FB02BB2814}" dt="2020-06-15T13:59:37.504" v="932" actId="20577"/>
          <ac:spMkLst>
            <pc:docMk/>
            <pc:sldMk cId="1995850068" sldId="383"/>
            <ac:spMk id="3" creationId="{3938F75C-11D4-4E0D-A957-E8246F28A722}"/>
          </ac:spMkLst>
        </pc:spChg>
        <pc:spChg chg="del mod topLvl">
          <ac:chgData name="Daniel" userId="00240ab5-46a8-4031-ab8b-61076acc223c" providerId="ADAL" clId="{4F070C72-2E38-4688-92EB-A9FB02BB2814}" dt="2020-06-15T13:59:42.593" v="935" actId="478"/>
          <ac:spMkLst>
            <pc:docMk/>
            <pc:sldMk cId="1995850068" sldId="383"/>
            <ac:spMk id="6" creationId="{FC138A97-79F5-4BD6-A978-6E2D96AE2A56}"/>
          </ac:spMkLst>
        </pc:spChg>
        <pc:spChg chg="mod topLvl">
          <ac:chgData name="Daniel" userId="00240ab5-46a8-4031-ab8b-61076acc223c" providerId="ADAL" clId="{4F070C72-2E38-4688-92EB-A9FB02BB2814}" dt="2020-06-15T14:00:23.680" v="955" actId="20577"/>
          <ac:spMkLst>
            <pc:docMk/>
            <pc:sldMk cId="1995850068" sldId="383"/>
            <ac:spMk id="7" creationId="{284DE7C4-5BEF-40AF-954E-BB5F982F741D}"/>
          </ac:spMkLst>
        </pc:spChg>
        <pc:spChg chg="add mod">
          <ac:chgData name="Daniel" userId="00240ab5-46a8-4031-ab8b-61076acc223c" providerId="ADAL" clId="{4F070C72-2E38-4688-92EB-A9FB02BB2814}" dt="2020-06-15T14:00:19.203" v="950" actId="20577"/>
          <ac:spMkLst>
            <pc:docMk/>
            <pc:sldMk cId="1995850068" sldId="383"/>
            <ac:spMk id="8" creationId="{CDEAC82A-CE19-4C3D-BB2A-34982DA54920}"/>
          </ac:spMkLst>
        </pc:spChg>
        <pc:grpChg chg="add del mod">
          <ac:chgData name="Daniel" userId="00240ab5-46a8-4031-ab8b-61076acc223c" providerId="ADAL" clId="{4F070C72-2E38-4688-92EB-A9FB02BB2814}" dt="2020-06-15T13:59:40.227" v="933" actId="165"/>
          <ac:grpSpMkLst>
            <pc:docMk/>
            <pc:sldMk cId="1995850068" sldId="383"/>
            <ac:grpSpMk id="5" creationId="{678C862E-84E0-49DC-B1F7-29D84F533C9E}"/>
          </ac:grpSpMkLst>
        </pc:grpChg>
        <pc:picChg chg="del">
          <ac:chgData name="Daniel" userId="00240ab5-46a8-4031-ab8b-61076acc223c" providerId="ADAL" clId="{4F070C72-2E38-4688-92EB-A9FB02BB2814}" dt="2020-06-15T13:58:12.913" v="846" actId="478"/>
          <ac:picMkLst>
            <pc:docMk/>
            <pc:sldMk cId="1995850068" sldId="383"/>
            <ac:picMk id="2" creationId="{628DDD69-1596-4EB0-9063-622B3662BDE9}"/>
          </ac:picMkLst>
        </pc:picChg>
        <pc:picChg chg="del">
          <ac:chgData name="Daniel" userId="00240ab5-46a8-4031-ab8b-61076acc223c" providerId="ADAL" clId="{4F070C72-2E38-4688-92EB-A9FB02BB2814}" dt="2020-06-15T13:58:11.597" v="845" actId="478"/>
          <ac:picMkLst>
            <pc:docMk/>
            <pc:sldMk cId="1995850068" sldId="383"/>
            <ac:picMk id="4" creationId="{54D6A98A-3407-45CE-9BC5-5370C8756DC5}"/>
          </ac:picMkLst>
        </pc:picChg>
        <pc:picChg chg="add mod">
          <ac:chgData name="Daniel" userId="00240ab5-46a8-4031-ab8b-61076acc223c" providerId="ADAL" clId="{4F070C72-2E38-4688-92EB-A9FB02BB2814}" dt="2020-06-15T14:07:40.585" v="962" actId="1076"/>
          <ac:picMkLst>
            <pc:docMk/>
            <pc:sldMk cId="1995850068" sldId="383"/>
            <ac:picMk id="10" creationId="{184D029E-2353-4454-B1DC-687EF58BDC20}"/>
          </ac:picMkLst>
        </pc:picChg>
        <pc:cxnChg chg="add mod">
          <ac:chgData name="Daniel" userId="00240ab5-46a8-4031-ab8b-61076acc223c" providerId="ADAL" clId="{4F070C72-2E38-4688-92EB-A9FB02BB2814}" dt="2020-06-15T14:08:30.890" v="970"/>
          <ac:cxnSpMkLst>
            <pc:docMk/>
            <pc:sldMk cId="1995850068" sldId="383"/>
            <ac:cxnSpMk id="11" creationId="{C2E1B2DD-E8A8-47E2-A460-D51DA64BEE1F}"/>
          </ac:cxnSpMkLst>
        </pc:cxnChg>
        <pc:cxnChg chg="add mod">
          <ac:chgData name="Daniel" userId="00240ab5-46a8-4031-ab8b-61076acc223c" providerId="ADAL" clId="{4F070C72-2E38-4688-92EB-A9FB02BB2814}" dt="2020-06-15T14:08:30.890" v="970"/>
          <ac:cxnSpMkLst>
            <pc:docMk/>
            <pc:sldMk cId="1995850068" sldId="383"/>
            <ac:cxnSpMk id="14" creationId="{58734250-BBFC-4A77-8719-8DEEC96A5A50}"/>
          </ac:cxnSpMkLst>
        </pc:cxnChg>
      </pc:sldChg>
      <pc:sldChg chg="modSp add mod modTransition">
        <pc:chgData name="Daniel" userId="00240ab5-46a8-4031-ab8b-61076acc223c" providerId="ADAL" clId="{4F070C72-2E38-4688-92EB-A9FB02BB2814}" dt="2020-06-15T14:12:42.173" v="1006" actId="20577"/>
        <pc:sldMkLst>
          <pc:docMk/>
          <pc:sldMk cId="2277787620" sldId="384"/>
        </pc:sldMkLst>
        <pc:spChg chg="mod">
          <ac:chgData name="Daniel" userId="00240ab5-46a8-4031-ab8b-61076acc223c" providerId="ADAL" clId="{4F070C72-2E38-4688-92EB-A9FB02BB2814}" dt="2020-06-15T14:12:42.173" v="1006" actId="20577"/>
          <ac:spMkLst>
            <pc:docMk/>
            <pc:sldMk cId="2277787620" sldId="384"/>
            <ac:spMk id="24" creationId="{C71E75B3-0038-4B63-999D-BC8DCDCE8805}"/>
          </ac:spMkLst>
        </pc:spChg>
        <pc:spChg chg="mod">
          <ac:chgData name="Daniel" userId="00240ab5-46a8-4031-ab8b-61076acc223c" providerId="ADAL" clId="{4F070C72-2E38-4688-92EB-A9FB02BB2814}" dt="2020-06-15T14:12:34.739" v="980" actId="20577"/>
          <ac:spMkLst>
            <pc:docMk/>
            <pc:sldMk cId="2277787620" sldId="384"/>
            <ac:spMk id="42" creationId="{F5834017-F0C4-4673-99E5-F99470D3AC59}"/>
          </ac:spMkLst>
        </pc:spChg>
      </pc:sldChg>
      <pc:sldChg chg="modSp add modTransition">
        <pc:chgData name="Daniel" userId="00240ab5-46a8-4031-ab8b-61076acc223c" providerId="ADAL" clId="{4F070C72-2E38-4688-92EB-A9FB02BB2814}" dt="2020-06-15T14:08:44.745" v="971"/>
        <pc:sldMkLst>
          <pc:docMk/>
          <pc:sldMk cId="2152844422" sldId="385"/>
        </pc:sldMkLst>
        <pc:spChg chg="mod">
          <ac:chgData name="Daniel" userId="00240ab5-46a8-4031-ab8b-61076acc223c" providerId="ADAL" clId="{4F070C72-2E38-4688-92EB-A9FB02BB2814}" dt="2020-06-15T14:08:44.745" v="971"/>
          <ac:spMkLst>
            <pc:docMk/>
            <pc:sldMk cId="2152844422" sldId="385"/>
            <ac:spMk id="7" creationId="{82A2C96B-CBBF-45B6-91FF-4C33EFDF414C}"/>
          </ac:spMkLst>
        </pc:spChg>
      </pc:sldChg>
    </pc:docChg>
  </pc:docChgLst>
  <pc:docChgLst>
    <pc:chgData name="Daniel" userId="00240ab5-46a8-4031-ab8b-61076acc223c" providerId="ADAL" clId="{0E8B15EB-9317-47B8-95F0-0DCA91F397AC}"/>
    <pc:docChg chg="undo redo custSel addSld delSld modSld sldOrd modMainMaster addSection delSection modSection">
      <pc:chgData name="Daniel" userId="00240ab5-46a8-4031-ab8b-61076acc223c" providerId="ADAL" clId="{0E8B15EB-9317-47B8-95F0-0DCA91F397AC}" dt="2020-05-20T12:20:00.795" v="8471" actId="14429"/>
      <pc:docMkLst>
        <pc:docMk/>
      </pc:docMkLst>
      <pc:sldChg chg="addSp delSp modSp mod ord modTransition">
        <pc:chgData name="Daniel" userId="00240ab5-46a8-4031-ab8b-61076acc223c" providerId="ADAL" clId="{0E8B15EB-9317-47B8-95F0-0DCA91F397AC}" dt="2020-05-20T06:18:31.824" v="8331"/>
        <pc:sldMkLst>
          <pc:docMk/>
          <pc:sldMk cId="657947189" sldId="256"/>
        </pc:sldMkLst>
        <pc:spChg chg="del">
          <ac:chgData name="Daniel" userId="00240ab5-46a8-4031-ab8b-61076acc223c" providerId="ADAL" clId="{0E8B15EB-9317-47B8-95F0-0DCA91F397AC}" dt="2020-05-04T18:56:25.879" v="85"/>
          <ac:spMkLst>
            <pc:docMk/>
            <pc:sldMk cId="657947189" sldId="256"/>
            <ac:spMk id="2" creationId="{F54A0B84-89BA-41BE-9C32-C33A58073891}"/>
          </ac:spMkLst>
        </pc:spChg>
        <pc:spChg chg="del">
          <ac:chgData name="Daniel" userId="00240ab5-46a8-4031-ab8b-61076acc223c" providerId="ADAL" clId="{0E8B15EB-9317-47B8-95F0-0DCA91F397AC}" dt="2020-05-04T18:56:25.879" v="85"/>
          <ac:spMkLst>
            <pc:docMk/>
            <pc:sldMk cId="657947189" sldId="256"/>
            <ac:spMk id="3" creationId="{61FF7A45-B479-4E58-AE98-4D4EF5CBDFF2}"/>
          </ac:spMkLst>
        </pc:spChg>
        <pc:spChg chg="add mod">
          <ac:chgData name="Daniel" userId="00240ab5-46a8-4031-ab8b-61076acc223c" providerId="ADAL" clId="{0E8B15EB-9317-47B8-95F0-0DCA91F397AC}" dt="2020-05-04T18:56:36.592" v="113" actId="20577"/>
          <ac:spMkLst>
            <pc:docMk/>
            <pc:sldMk cId="657947189" sldId="256"/>
            <ac:spMk id="4" creationId="{3A7EA0D2-C5E2-4D06-BEA3-78775C0D7DF8}"/>
          </ac:spMkLst>
        </pc:spChg>
        <pc:spChg chg="add mod">
          <ac:chgData name="Daniel" userId="00240ab5-46a8-4031-ab8b-61076acc223c" providerId="ADAL" clId="{0E8B15EB-9317-47B8-95F0-0DCA91F397AC}" dt="2020-05-04T18:56:25.879" v="85"/>
          <ac:spMkLst>
            <pc:docMk/>
            <pc:sldMk cId="657947189" sldId="256"/>
            <ac:spMk id="5" creationId="{08D56E6F-82A5-4117-B041-A81A1CD93943}"/>
          </ac:spMkLst>
        </pc:spChg>
        <pc:spChg chg="add mod">
          <ac:chgData name="Daniel" userId="00240ab5-46a8-4031-ab8b-61076acc223c" providerId="ADAL" clId="{0E8B15EB-9317-47B8-95F0-0DCA91F397AC}" dt="2020-05-04T18:58:48.085" v="161" actId="1076"/>
          <ac:spMkLst>
            <pc:docMk/>
            <pc:sldMk cId="657947189" sldId="256"/>
            <ac:spMk id="10" creationId="{AA7B4712-5BF7-4982-B3F2-83A9BAF84613}"/>
          </ac:spMkLst>
        </pc:spChg>
        <pc:picChg chg="add mod">
          <ac:chgData name="Daniel" userId="00240ab5-46a8-4031-ab8b-61076acc223c" providerId="ADAL" clId="{0E8B15EB-9317-47B8-95F0-0DCA91F397AC}" dt="2020-05-04T18:57:09.331" v="120" actId="1076"/>
          <ac:picMkLst>
            <pc:docMk/>
            <pc:sldMk cId="657947189" sldId="256"/>
            <ac:picMk id="7" creationId="{1D950A98-9AFE-4636-92CB-07667C71DC2F}"/>
          </ac:picMkLst>
        </pc:picChg>
        <pc:picChg chg="add del mod">
          <ac:chgData name="Daniel" userId="00240ab5-46a8-4031-ab8b-61076acc223c" providerId="ADAL" clId="{0E8B15EB-9317-47B8-95F0-0DCA91F397AC}" dt="2020-05-04T18:58:07.276" v="149" actId="478"/>
          <ac:picMkLst>
            <pc:docMk/>
            <pc:sldMk cId="657947189" sldId="256"/>
            <ac:picMk id="9" creationId="{F5D7A18F-3473-4B78-B684-98AA914E7145}"/>
          </ac:picMkLst>
        </pc:picChg>
        <pc:picChg chg="add mod">
          <ac:chgData name="Daniel" userId="00240ab5-46a8-4031-ab8b-61076acc223c" providerId="ADAL" clId="{0E8B15EB-9317-47B8-95F0-0DCA91F397AC}" dt="2020-05-06T10:31:49.310" v="1848" actId="14100"/>
          <ac:picMkLst>
            <pc:docMk/>
            <pc:sldMk cId="657947189" sldId="256"/>
            <ac:picMk id="12" creationId="{BB742201-7E0E-4A1A-BADF-EA6C6778E628}"/>
          </ac:picMkLst>
        </pc:picChg>
      </pc:sldChg>
      <pc:sldChg chg="addSp delSp modSp new mod ord modTransition">
        <pc:chgData name="Daniel" userId="00240ab5-46a8-4031-ab8b-61076acc223c" providerId="ADAL" clId="{0E8B15EB-9317-47B8-95F0-0DCA91F397AC}" dt="2020-05-20T06:18:31.824" v="8331"/>
        <pc:sldMkLst>
          <pc:docMk/>
          <pc:sldMk cId="954198632" sldId="257"/>
        </pc:sldMkLst>
        <pc:spChg chg="mod">
          <ac:chgData name="Daniel" userId="00240ab5-46a8-4031-ab8b-61076acc223c" providerId="ADAL" clId="{0E8B15EB-9317-47B8-95F0-0DCA91F397AC}" dt="2020-05-04T19:08:42.819" v="192" actId="20577"/>
          <ac:spMkLst>
            <pc:docMk/>
            <pc:sldMk cId="954198632" sldId="257"/>
            <ac:spMk id="2" creationId="{8ACDD832-D38E-4CAC-8568-DA94AC847143}"/>
          </ac:spMkLst>
        </pc:spChg>
        <pc:spChg chg="mod">
          <ac:chgData name="Daniel" userId="00240ab5-46a8-4031-ab8b-61076acc223c" providerId="ADAL" clId="{0E8B15EB-9317-47B8-95F0-0DCA91F397AC}" dt="2020-05-05T06:23:55.793" v="1188" actId="207"/>
          <ac:spMkLst>
            <pc:docMk/>
            <pc:sldMk cId="954198632" sldId="257"/>
            <ac:spMk id="3" creationId="{3F1FDBD8-91A1-4E32-B2CE-B3A211B240BF}"/>
          </ac:spMkLst>
        </pc:spChg>
        <pc:picChg chg="add del mod">
          <ac:chgData name="Daniel" userId="00240ab5-46a8-4031-ab8b-61076acc223c" providerId="ADAL" clId="{0E8B15EB-9317-47B8-95F0-0DCA91F397AC}" dt="2020-05-05T06:23:58.981" v="1189" actId="478"/>
          <ac:picMkLst>
            <pc:docMk/>
            <pc:sldMk cId="954198632" sldId="257"/>
            <ac:picMk id="4" creationId="{1533D753-D805-458E-A9B6-4998668C6B81}"/>
          </ac:picMkLst>
        </pc:picChg>
        <pc:picChg chg="add del mod">
          <ac:chgData name="Daniel" userId="00240ab5-46a8-4031-ab8b-61076acc223c" providerId="ADAL" clId="{0E8B15EB-9317-47B8-95F0-0DCA91F397AC}" dt="2020-05-05T06:31:03.510" v="1193" actId="478"/>
          <ac:picMkLst>
            <pc:docMk/>
            <pc:sldMk cId="954198632" sldId="257"/>
            <ac:picMk id="5" creationId="{058BFA08-FFF3-4DB8-BDC1-80270ED530C8}"/>
          </ac:picMkLst>
        </pc:picChg>
        <pc:picChg chg="add del mod">
          <ac:chgData name="Daniel" userId="00240ab5-46a8-4031-ab8b-61076acc223c" providerId="ADAL" clId="{0E8B15EB-9317-47B8-95F0-0DCA91F397AC}" dt="2020-05-05T06:37:23.252" v="1215" actId="21"/>
          <ac:picMkLst>
            <pc:docMk/>
            <pc:sldMk cId="954198632" sldId="257"/>
            <ac:picMk id="6" creationId="{C7BD3227-3A4C-4EE1-AFC9-A6433F428AA2}"/>
          </ac:picMkLst>
        </pc:picChg>
        <pc:picChg chg="add del mod modCrop">
          <ac:chgData name="Daniel" userId="00240ab5-46a8-4031-ab8b-61076acc223c" providerId="ADAL" clId="{0E8B15EB-9317-47B8-95F0-0DCA91F397AC}" dt="2020-05-05T06:37:23.252" v="1215" actId="21"/>
          <ac:picMkLst>
            <pc:docMk/>
            <pc:sldMk cId="954198632" sldId="257"/>
            <ac:picMk id="7" creationId="{ED25169C-130A-4B9B-BC2D-752489624BA2}"/>
          </ac:picMkLst>
        </pc:picChg>
        <pc:picChg chg="add mod">
          <ac:chgData name="Daniel" userId="00240ab5-46a8-4031-ab8b-61076acc223c" providerId="ADAL" clId="{0E8B15EB-9317-47B8-95F0-0DCA91F397AC}" dt="2020-05-05T06:42:29.339" v="1232" actId="1037"/>
          <ac:picMkLst>
            <pc:docMk/>
            <pc:sldMk cId="954198632" sldId="257"/>
            <ac:picMk id="8" creationId="{9F5DD87D-164F-4FDB-80FF-696B8C8DD2E6}"/>
          </ac:picMkLst>
        </pc:picChg>
        <pc:picChg chg="add mod">
          <ac:chgData name="Daniel" userId="00240ab5-46a8-4031-ab8b-61076acc223c" providerId="ADAL" clId="{0E8B15EB-9317-47B8-95F0-0DCA91F397AC}" dt="2020-05-05T06:42:29.339" v="1232" actId="1037"/>
          <ac:picMkLst>
            <pc:docMk/>
            <pc:sldMk cId="954198632" sldId="257"/>
            <ac:picMk id="9" creationId="{58FD8CC3-1CAD-4F4B-91F1-041187E4D07E}"/>
          </ac:picMkLst>
        </pc:picChg>
      </pc:sldChg>
      <pc:sldChg chg="new del">
        <pc:chgData name="Daniel" userId="00240ab5-46a8-4031-ab8b-61076acc223c" providerId="ADAL" clId="{0E8B15EB-9317-47B8-95F0-0DCA91F397AC}" dt="2020-05-04T19:06:53.601" v="163" actId="680"/>
        <pc:sldMkLst>
          <pc:docMk/>
          <pc:sldMk cId="1767648603" sldId="257"/>
        </pc:sldMkLst>
      </pc:sldChg>
      <pc:sldChg chg="modSp new del mod">
        <pc:chgData name="Daniel" userId="00240ab5-46a8-4031-ab8b-61076acc223c" providerId="ADAL" clId="{0E8B15EB-9317-47B8-95F0-0DCA91F397AC}" dt="2020-05-05T06:10:09.964" v="845" actId="47"/>
        <pc:sldMkLst>
          <pc:docMk/>
          <pc:sldMk cId="3517463152" sldId="258"/>
        </pc:sldMkLst>
        <pc:spChg chg="mod">
          <ac:chgData name="Daniel" userId="00240ab5-46a8-4031-ab8b-61076acc223c" providerId="ADAL" clId="{0E8B15EB-9317-47B8-95F0-0DCA91F397AC}" dt="2020-05-04T19:08:57.305" v="206" actId="20577"/>
          <ac:spMkLst>
            <pc:docMk/>
            <pc:sldMk cId="3517463152" sldId="258"/>
            <ac:spMk id="2" creationId="{ABCED936-8642-408F-81CB-46B9EB3F84D4}"/>
          </ac:spMkLst>
        </pc:spChg>
      </pc:sldChg>
      <pc:sldChg chg="addSp delSp modSp new mod ord modTransition modAnim">
        <pc:chgData name="Daniel" userId="00240ab5-46a8-4031-ab8b-61076acc223c" providerId="ADAL" clId="{0E8B15EB-9317-47B8-95F0-0DCA91F397AC}" dt="2020-05-20T06:18:31.824" v="8331"/>
        <pc:sldMkLst>
          <pc:docMk/>
          <pc:sldMk cId="1765882846" sldId="259"/>
        </pc:sldMkLst>
        <pc:spChg chg="del">
          <ac:chgData name="Daniel" userId="00240ab5-46a8-4031-ab8b-61076acc223c" providerId="ADAL" clId="{0E8B15EB-9317-47B8-95F0-0DCA91F397AC}" dt="2020-05-04T19:10:20.098" v="208"/>
          <ac:spMkLst>
            <pc:docMk/>
            <pc:sldMk cId="1765882846" sldId="259"/>
            <ac:spMk id="2" creationId="{30967E48-B791-4DCD-A31A-2F4802B2D579}"/>
          </ac:spMkLst>
        </pc:spChg>
        <pc:spChg chg="del">
          <ac:chgData name="Daniel" userId="00240ab5-46a8-4031-ab8b-61076acc223c" providerId="ADAL" clId="{0E8B15EB-9317-47B8-95F0-0DCA91F397AC}" dt="2020-05-04T19:10:20.098" v="208"/>
          <ac:spMkLst>
            <pc:docMk/>
            <pc:sldMk cId="1765882846" sldId="259"/>
            <ac:spMk id="3" creationId="{B9F4863D-122C-414B-A0A7-6C74A3FF23F2}"/>
          </ac:spMkLst>
        </pc:spChg>
        <pc:spChg chg="add mod">
          <ac:chgData name="Daniel" userId="00240ab5-46a8-4031-ab8b-61076acc223c" providerId="ADAL" clId="{0E8B15EB-9317-47B8-95F0-0DCA91F397AC}" dt="2020-05-04T19:10:36.117" v="223" actId="20577"/>
          <ac:spMkLst>
            <pc:docMk/>
            <pc:sldMk cId="1765882846" sldId="259"/>
            <ac:spMk id="4" creationId="{1707B6B2-664E-473C-8BB6-0FB9277F0606}"/>
          </ac:spMkLst>
        </pc:spChg>
        <pc:spChg chg="add mod topLvl">
          <ac:chgData name="Daniel" userId="00240ab5-46a8-4031-ab8b-61076acc223c" providerId="ADAL" clId="{0E8B15EB-9317-47B8-95F0-0DCA91F397AC}" dt="2020-05-07T07:57:51.100" v="1852" actId="1036"/>
          <ac:spMkLst>
            <pc:docMk/>
            <pc:sldMk cId="1765882846" sldId="259"/>
            <ac:spMk id="13" creationId="{FADB2DC2-3FDE-4F15-AAAF-BBF65786324E}"/>
          </ac:spMkLst>
        </pc:spChg>
        <pc:spChg chg="add mod topLvl">
          <ac:chgData name="Daniel" userId="00240ab5-46a8-4031-ab8b-61076acc223c" providerId="ADAL" clId="{0E8B15EB-9317-47B8-95F0-0DCA91F397AC}" dt="2020-05-07T07:58:17.434" v="1860" actId="1036"/>
          <ac:spMkLst>
            <pc:docMk/>
            <pc:sldMk cId="1765882846" sldId="259"/>
            <ac:spMk id="15" creationId="{F3D36B35-E170-44B6-9D30-CBC34C06D08E}"/>
          </ac:spMkLst>
        </pc:spChg>
        <pc:spChg chg="add mod topLvl">
          <ac:chgData name="Daniel" userId="00240ab5-46a8-4031-ab8b-61076acc223c" providerId="ADAL" clId="{0E8B15EB-9317-47B8-95F0-0DCA91F397AC}" dt="2020-05-07T07:58:08.021" v="1855" actId="1035"/>
          <ac:spMkLst>
            <pc:docMk/>
            <pc:sldMk cId="1765882846" sldId="259"/>
            <ac:spMk id="16" creationId="{17C11BE1-8ACB-4B84-8011-FA184BE2B38D}"/>
          </ac:spMkLst>
        </pc:spChg>
        <pc:spChg chg="add mod">
          <ac:chgData name="Daniel" userId="00240ab5-46a8-4031-ab8b-61076acc223c" providerId="ADAL" clId="{0E8B15EB-9317-47B8-95F0-0DCA91F397AC}" dt="2020-05-05T06:54:03.160" v="1511" actId="164"/>
          <ac:spMkLst>
            <pc:docMk/>
            <pc:sldMk cId="1765882846" sldId="259"/>
            <ac:spMk id="24" creationId="{1087C0EA-C8D0-40E4-9CBF-C3E45034C8F5}"/>
          </ac:spMkLst>
        </pc:spChg>
        <pc:spChg chg="add mod">
          <ac:chgData name="Daniel" userId="00240ab5-46a8-4031-ab8b-61076acc223c" providerId="ADAL" clId="{0E8B15EB-9317-47B8-95F0-0DCA91F397AC}" dt="2020-05-05T06:54:32.605" v="1533" actId="164"/>
          <ac:spMkLst>
            <pc:docMk/>
            <pc:sldMk cId="1765882846" sldId="259"/>
            <ac:spMk id="29" creationId="{31335F8A-2272-409B-85B3-B7D2BD5F1D86}"/>
          </ac:spMkLst>
        </pc:spChg>
        <pc:grpChg chg="add del mod">
          <ac:chgData name="Daniel" userId="00240ab5-46a8-4031-ab8b-61076acc223c" providerId="ADAL" clId="{0E8B15EB-9317-47B8-95F0-0DCA91F397AC}" dt="2020-05-05T06:51:21.645" v="1437" actId="165"/>
          <ac:grpSpMkLst>
            <pc:docMk/>
            <pc:sldMk cId="1765882846" sldId="259"/>
            <ac:grpSpMk id="2" creationId="{2CE4E9D6-4834-4D7E-9218-769A5EC47928}"/>
          </ac:grpSpMkLst>
        </pc:grpChg>
        <pc:grpChg chg="add del mod">
          <ac:chgData name="Daniel" userId="00240ab5-46a8-4031-ab8b-61076acc223c" providerId="ADAL" clId="{0E8B15EB-9317-47B8-95F0-0DCA91F397AC}" dt="2020-05-05T06:52:24.490" v="1451" actId="165"/>
          <ac:grpSpMkLst>
            <pc:docMk/>
            <pc:sldMk cId="1765882846" sldId="259"/>
            <ac:grpSpMk id="3" creationId="{4959EB3A-8A46-4AF1-9F76-6FF5C389142D}"/>
          </ac:grpSpMkLst>
        </pc:grpChg>
        <pc:grpChg chg="add del mod">
          <ac:chgData name="Daniel" userId="00240ab5-46a8-4031-ab8b-61076acc223c" providerId="ADAL" clId="{0E8B15EB-9317-47B8-95F0-0DCA91F397AC}" dt="2020-05-05T06:52:50.016" v="1457" actId="165"/>
          <ac:grpSpMkLst>
            <pc:docMk/>
            <pc:sldMk cId="1765882846" sldId="259"/>
            <ac:grpSpMk id="6" creationId="{78D03663-42C4-4EBC-8349-DD3C9D6D7A62}"/>
          </ac:grpSpMkLst>
        </pc:grpChg>
        <pc:grpChg chg="add mod">
          <ac:chgData name="Daniel" userId="00240ab5-46a8-4031-ab8b-61076acc223c" providerId="ADAL" clId="{0E8B15EB-9317-47B8-95F0-0DCA91F397AC}" dt="2020-05-07T08:00:53.891" v="1876" actId="1076"/>
          <ac:grpSpMkLst>
            <pc:docMk/>
            <pc:sldMk cId="1765882846" sldId="259"/>
            <ac:grpSpMk id="22" creationId="{4AD392A4-934B-42EA-8EA2-DA1BA7923F29}"/>
          </ac:grpSpMkLst>
        </pc:grpChg>
        <pc:grpChg chg="add mod">
          <ac:chgData name="Daniel" userId="00240ab5-46a8-4031-ab8b-61076acc223c" providerId="ADAL" clId="{0E8B15EB-9317-47B8-95F0-0DCA91F397AC}" dt="2020-05-05T07:01:25.702" v="1538" actId="1076"/>
          <ac:grpSpMkLst>
            <pc:docMk/>
            <pc:sldMk cId="1765882846" sldId="259"/>
            <ac:grpSpMk id="25" creationId="{596CE2A0-D8C9-42D0-B502-EA7CB280CAC2}"/>
          </ac:grpSpMkLst>
        </pc:grpChg>
        <pc:grpChg chg="add mod">
          <ac:chgData name="Daniel" userId="00240ab5-46a8-4031-ab8b-61076acc223c" providerId="ADAL" clId="{0E8B15EB-9317-47B8-95F0-0DCA91F397AC}" dt="2020-05-07T08:00:52.294" v="1875" actId="1076"/>
          <ac:grpSpMkLst>
            <pc:docMk/>
            <pc:sldMk cId="1765882846" sldId="259"/>
            <ac:grpSpMk id="26" creationId="{5F26EDE3-BD1D-4CED-A031-6CE2295C1AC4}"/>
          </ac:grpSpMkLst>
        </pc:grpChg>
        <pc:grpChg chg="add mod">
          <ac:chgData name="Daniel" userId="00240ab5-46a8-4031-ab8b-61076acc223c" providerId="ADAL" clId="{0E8B15EB-9317-47B8-95F0-0DCA91F397AC}" dt="2020-05-05T07:01:27.654" v="1540" actId="1076"/>
          <ac:grpSpMkLst>
            <pc:docMk/>
            <pc:sldMk cId="1765882846" sldId="259"/>
            <ac:grpSpMk id="27" creationId="{76507491-E6B6-4320-BA4F-DEC26B4B1C0F}"/>
          </ac:grpSpMkLst>
        </pc:grpChg>
        <pc:grpChg chg="add mod">
          <ac:chgData name="Daniel" userId="00240ab5-46a8-4031-ab8b-61076acc223c" providerId="ADAL" clId="{0E8B15EB-9317-47B8-95F0-0DCA91F397AC}" dt="2020-05-05T07:01:26.851" v="1539" actId="1076"/>
          <ac:grpSpMkLst>
            <pc:docMk/>
            <pc:sldMk cId="1765882846" sldId="259"/>
            <ac:grpSpMk id="30" creationId="{7978E9A6-70D8-45B5-9D59-0F23A74BF452}"/>
          </ac:grpSpMkLst>
        </pc:grpChg>
        <pc:graphicFrameChg chg="add del mod topLvl">
          <ac:chgData name="Daniel" userId="00240ab5-46a8-4031-ab8b-61076acc223c" providerId="ADAL" clId="{0E8B15EB-9317-47B8-95F0-0DCA91F397AC}" dt="2020-05-05T06:51:23.064" v="1438" actId="478"/>
          <ac:graphicFrameMkLst>
            <pc:docMk/>
            <pc:sldMk cId="1765882846" sldId="259"/>
            <ac:graphicFrameMk id="5" creationId="{51AF6994-12AE-46DD-8C6D-37B270808A9D}"/>
          </ac:graphicFrameMkLst>
        </pc:graphicFrameChg>
        <pc:graphicFrameChg chg="add del mod topLvl">
          <ac:chgData name="Daniel" userId="00240ab5-46a8-4031-ab8b-61076acc223c" providerId="ADAL" clId="{0E8B15EB-9317-47B8-95F0-0DCA91F397AC}" dt="2020-05-05T06:52:25.905" v="1452" actId="478"/>
          <ac:graphicFrameMkLst>
            <pc:docMk/>
            <pc:sldMk cId="1765882846" sldId="259"/>
            <ac:graphicFrameMk id="7" creationId="{2B2931BF-76C5-440D-8CA2-78B461C26043}"/>
          </ac:graphicFrameMkLst>
        </pc:graphicFrameChg>
        <pc:graphicFrameChg chg="add del mod">
          <ac:chgData name="Daniel" userId="00240ab5-46a8-4031-ab8b-61076acc223c" providerId="ADAL" clId="{0E8B15EB-9317-47B8-95F0-0DCA91F397AC}" dt="2020-05-05T06:52:00.308" v="1443" actId="478"/>
          <ac:graphicFrameMkLst>
            <pc:docMk/>
            <pc:sldMk cId="1765882846" sldId="259"/>
            <ac:graphicFrameMk id="8" creationId="{2E311E25-945F-4344-844E-62C1894CD557}"/>
          </ac:graphicFrameMkLst>
        </pc:graphicFrameChg>
        <pc:graphicFrameChg chg="add del mod topLvl">
          <ac:chgData name="Daniel" userId="00240ab5-46a8-4031-ab8b-61076acc223c" providerId="ADAL" clId="{0E8B15EB-9317-47B8-95F0-0DCA91F397AC}" dt="2020-05-05T07:01:22.588" v="1537" actId="478"/>
          <ac:graphicFrameMkLst>
            <pc:docMk/>
            <pc:sldMk cId="1765882846" sldId="259"/>
            <ac:graphicFrameMk id="9" creationId="{0574818D-A502-4848-A05C-D713D34B7CD5}"/>
          </ac:graphicFrameMkLst>
        </pc:graphicFrameChg>
        <pc:graphicFrameChg chg="add del mod">
          <ac:chgData name="Daniel" userId="00240ab5-46a8-4031-ab8b-61076acc223c" providerId="ADAL" clId="{0E8B15EB-9317-47B8-95F0-0DCA91F397AC}" dt="2020-05-05T06:52:01.703" v="1445" actId="478"/>
          <ac:graphicFrameMkLst>
            <pc:docMk/>
            <pc:sldMk cId="1765882846" sldId="259"/>
            <ac:graphicFrameMk id="10" creationId="{12222E2B-117A-40C0-871E-879F9A1BCDB9}"/>
          </ac:graphicFrameMkLst>
        </pc:graphicFrameChg>
        <pc:graphicFrameChg chg="add del mod">
          <ac:chgData name="Daniel" userId="00240ab5-46a8-4031-ab8b-61076acc223c" providerId="ADAL" clId="{0E8B15EB-9317-47B8-95F0-0DCA91F397AC}" dt="2020-05-05T06:52:02.039" v="1446" actId="478"/>
          <ac:graphicFrameMkLst>
            <pc:docMk/>
            <pc:sldMk cId="1765882846" sldId="259"/>
            <ac:graphicFrameMk id="11" creationId="{DACA51E9-5D58-4C30-9474-FAD311B81057}"/>
          </ac:graphicFrameMkLst>
        </pc:graphicFrameChg>
        <pc:graphicFrameChg chg="add del mod">
          <ac:chgData name="Daniel" userId="00240ab5-46a8-4031-ab8b-61076acc223c" providerId="ADAL" clId="{0E8B15EB-9317-47B8-95F0-0DCA91F397AC}" dt="2020-05-05T06:52:01.176" v="1444" actId="478"/>
          <ac:graphicFrameMkLst>
            <pc:docMk/>
            <pc:sldMk cId="1765882846" sldId="259"/>
            <ac:graphicFrameMk id="12" creationId="{39A292AF-D3CD-4836-8356-3E65BF300EA7}"/>
          </ac:graphicFrameMkLst>
        </pc:graphicFrameChg>
        <pc:picChg chg="add del mod">
          <ac:chgData name="Daniel" userId="00240ab5-46a8-4031-ab8b-61076acc223c" providerId="ADAL" clId="{0E8B15EB-9317-47B8-95F0-0DCA91F397AC}" dt="2020-05-04T19:17:10.876" v="284" actId="478"/>
          <ac:picMkLst>
            <pc:docMk/>
            <pc:sldMk cId="1765882846" sldId="259"/>
            <ac:picMk id="6" creationId="{8B20A35D-B560-4801-96E6-E20D60AF3D44}"/>
          </ac:picMkLst>
        </pc:picChg>
        <pc:picChg chg="add mod">
          <ac:chgData name="Daniel" userId="00240ab5-46a8-4031-ab8b-61076acc223c" providerId="ADAL" clId="{0E8B15EB-9317-47B8-95F0-0DCA91F397AC}" dt="2020-05-04T19:22:11.947" v="374" actId="1076"/>
          <ac:picMkLst>
            <pc:docMk/>
            <pc:sldMk cId="1765882846" sldId="259"/>
            <ac:picMk id="14" creationId="{C2847801-717B-4DEA-9DEE-F797D7BF1137}"/>
          </ac:picMkLst>
        </pc:picChg>
        <pc:picChg chg="add del mod">
          <ac:chgData name="Daniel" userId="00240ab5-46a8-4031-ab8b-61076acc223c" providerId="ADAL" clId="{0E8B15EB-9317-47B8-95F0-0DCA91F397AC}" dt="2020-05-05T06:51:36.598" v="1441" actId="478"/>
          <ac:picMkLst>
            <pc:docMk/>
            <pc:sldMk cId="1765882846" sldId="259"/>
            <ac:picMk id="17" creationId="{B38C7996-B265-4872-9B81-0EC41B741415}"/>
          </ac:picMkLst>
        </pc:picChg>
        <pc:picChg chg="add mod ord">
          <ac:chgData name="Daniel" userId="00240ab5-46a8-4031-ab8b-61076acc223c" providerId="ADAL" clId="{0E8B15EB-9317-47B8-95F0-0DCA91F397AC}" dt="2020-05-05T06:53:35.814" v="1484" actId="164"/>
          <ac:picMkLst>
            <pc:docMk/>
            <pc:sldMk cId="1765882846" sldId="259"/>
            <ac:picMk id="18" creationId="{72526E86-B42A-4FD3-A931-4DEC60B1A349}"/>
          </ac:picMkLst>
        </pc:picChg>
        <pc:picChg chg="add mod">
          <ac:chgData name="Daniel" userId="00240ab5-46a8-4031-ab8b-61076acc223c" providerId="ADAL" clId="{0E8B15EB-9317-47B8-95F0-0DCA91F397AC}" dt="2020-05-05T06:54:03.160" v="1511" actId="164"/>
          <ac:picMkLst>
            <pc:docMk/>
            <pc:sldMk cId="1765882846" sldId="259"/>
            <ac:picMk id="19" creationId="{D3C58B34-FA96-40AB-AE44-E53A31DDFAAA}"/>
          </ac:picMkLst>
        </pc:picChg>
        <pc:picChg chg="add mod ord">
          <ac:chgData name="Daniel" userId="00240ab5-46a8-4031-ab8b-61076acc223c" providerId="ADAL" clId="{0E8B15EB-9317-47B8-95F0-0DCA91F397AC}" dt="2020-05-05T06:53:47.198" v="1489" actId="164"/>
          <ac:picMkLst>
            <pc:docMk/>
            <pc:sldMk cId="1765882846" sldId="259"/>
            <ac:picMk id="20" creationId="{E0635744-3F5F-4CBC-B4F6-E9CF36961AB1}"/>
          </ac:picMkLst>
        </pc:picChg>
        <pc:picChg chg="add mod ord">
          <ac:chgData name="Daniel" userId="00240ab5-46a8-4031-ab8b-61076acc223c" providerId="ADAL" clId="{0E8B15EB-9317-47B8-95F0-0DCA91F397AC}" dt="2020-05-05T06:53:19.763" v="1476" actId="164"/>
          <ac:picMkLst>
            <pc:docMk/>
            <pc:sldMk cId="1765882846" sldId="259"/>
            <ac:picMk id="21" creationId="{FA5A39D3-FBE1-4853-B063-FB38B1295BBA}"/>
          </ac:picMkLst>
        </pc:picChg>
        <pc:picChg chg="add del">
          <ac:chgData name="Daniel" userId="00240ab5-46a8-4031-ab8b-61076acc223c" providerId="ADAL" clId="{0E8B15EB-9317-47B8-95F0-0DCA91F397AC}" dt="2020-05-05T06:53:24.667" v="1479"/>
          <ac:picMkLst>
            <pc:docMk/>
            <pc:sldMk cId="1765882846" sldId="259"/>
            <ac:picMk id="23" creationId="{66C285B6-FDA7-43FC-B402-6B53E0D505FA}"/>
          </ac:picMkLst>
        </pc:picChg>
        <pc:picChg chg="add mod">
          <ac:chgData name="Daniel" userId="00240ab5-46a8-4031-ab8b-61076acc223c" providerId="ADAL" clId="{0E8B15EB-9317-47B8-95F0-0DCA91F397AC}" dt="2020-05-05T06:54:32.605" v="1533" actId="164"/>
          <ac:picMkLst>
            <pc:docMk/>
            <pc:sldMk cId="1765882846" sldId="259"/>
            <ac:picMk id="28" creationId="{C29B8CC0-FDAF-4EB1-8374-422A6DBFF670}"/>
          </ac:picMkLst>
        </pc:picChg>
        <pc:picChg chg="add del mod">
          <ac:chgData name="Daniel" userId="00240ab5-46a8-4031-ab8b-61076acc223c" providerId="ADAL" clId="{0E8B15EB-9317-47B8-95F0-0DCA91F397AC}" dt="2020-05-04T19:11:20.932" v="230" actId="478"/>
          <ac:picMkLst>
            <pc:docMk/>
            <pc:sldMk cId="1765882846" sldId="259"/>
            <ac:picMk id="1026" creationId="{656E4D82-87A1-4472-A594-CA278147E9EC}"/>
          </ac:picMkLst>
        </pc:picChg>
        <pc:cxnChg chg="add del mod ord">
          <ac:chgData name="Daniel" userId="00240ab5-46a8-4031-ab8b-61076acc223c" providerId="ADAL" clId="{0E8B15EB-9317-47B8-95F0-0DCA91F397AC}" dt="2020-05-05T07:04:25.157" v="1549" actId="478"/>
          <ac:cxnSpMkLst>
            <pc:docMk/>
            <pc:sldMk cId="1765882846" sldId="259"/>
            <ac:cxnSpMk id="32" creationId="{BE5BEE2B-1356-4E7B-8A8B-060757E50A56}"/>
          </ac:cxnSpMkLst>
        </pc:cxnChg>
        <pc:cxnChg chg="add del mod ord">
          <ac:chgData name="Daniel" userId="00240ab5-46a8-4031-ab8b-61076acc223c" providerId="ADAL" clId="{0E8B15EB-9317-47B8-95F0-0DCA91F397AC}" dt="2020-05-05T07:04:24.368" v="1548" actId="478"/>
          <ac:cxnSpMkLst>
            <pc:docMk/>
            <pc:sldMk cId="1765882846" sldId="259"/>
            <ac:cxnSpMk id="34" creationId="{443562C1-C033-4D33-A11B-62BDAC715B57}"/>
          </ac:cxnSpMkLst>
        </pc:cxnChg>
      </pc:sldChg>
      <pc:sldChg chg="addSp delSp modSp new mod ord modTransition">
        <pc:chgData name="Daniel" userId="00240ab5-46a8-4031-ab8b-61076acc223c" providerId="ADAL" clId="{0E8B15EB-9317-47B8-95F0-0DCA91F397AC}" dt="2020-05-20T06:18:40.367" v="8332"/>
        <pc:sldMkLst>
          <pc:docMk/>
          <pc:sldMk cId="1556281209" sldId="260"/>
        </pc:sldMkLst>
        <pc:spChg chg="mod">
          <ac:chgData name="Daniel" userId="00240ab5-46a8-4031-ab8b-61076acc223c" providerId="ADAL" clId="{0E8B15EB-9317-47B8-95F0-0DCA91F397AC}" dt="2020-05-05T08:06:45.931" v="1711"/>
          <ac:spMkLst>
            <pc:docMk/>
            <pc:sldMk cId="1556281209" sldId="260"/>
            <ac:spMk id="2" creationId="{E5A4AA29-C2F8-43D8-9BE2-C60201C09139}"/>
          </ac:spMkLst>
        </pc:spChg>
        <pc:spChg chg="add del mod">
          <ac:chgData name="Daniel" userId="00240ab5-46a8-4031-ab8b-61076acc223c" providerId="ADAL" clId="{0E8B15EB-9317-47B8-95F0-0DCA91F397AC}" dt="2020-05-05T08:06:45.931" v="1711"/>
          <ac:spMkLst>
            <pc:docMk/>
            <pc:sldMk cId="1556281209" sldId="260"/>
            <ac:spMk id="3" creationId="{094BCF04-65C4-43A2-814B-970921137D86}"/>
          </ac:spMkLst>
        </pc:spChg>
        <pc:spChg chg="add mod">
          <ac:chgData name="Daniel" userId="00240ab5-46a8-4031-ab8b-61076acc223c" providerId="ADAL" clId="{0E8B15EB-9317-47B8-95F0-0DCA91F397AC}" dt="2020-05-05T08:06:54.997" v="1743" actId="20577"/>
          <ac:spMkLst>
            <pc:docMk/>
            <pc:sldMk cId="1556281209" sldId="260"/>
            <ac:spMk id="4" creationId="{401326A2-AD43-455E-B70D-594D8E847BA9}"/>
          </ac:spMkLst>
        </pc:spChg>
        <pc:picChg chg="add mod">
          <ac:chgData name="Daniel" userId="00240ab5-46a8-4031-ab8b-61076acc223c" providerId="ADAL" clId="{0E8B15EB-9317-47B8-95F0-0DCA91F397AC}" dt="2020-05-07T17:22:00.970" v="3437" actId="14100"/>
          <ac:picMkLst>
            <pc:docMk/>
            <pc:sldMk cId="1556281209" sldId="260"/>
            <ac:picMk id="5" creationId="{65A394E8-5329-4878-9B4D-D143AED244A0}"/>
          </ac:picMkLst>
        </pc:picChg>
      </pc:sldChg>
      <pc:sldChg chg="addSp delSp modSp new mod ord modTransition">
        <pc:chgData name="Daniel" userId="00240ab5-46a8-4031-ab8b-61076acc223c" providerId="ADAL" clId="{0E8B15EB-9317-47B8-95F0-0DCA91F397AC}" dt="2020-05-20T06:18:40.367" v="8332"/>
        <pc:sldMkLst>
          <pc:docMk/>
          <pc:sldMk cId="2228738228" sldId="261"/>
        </pc:sldMkLst>
        <pc:spChg chg="del">
          <ac:chgData name="Daniel" userId="00240ab5-46a8-4031-ab8b-61076acc223c" providerId="ADAL" clId="{0E8B15EB-9317-47B8-95F0-0DCA91F397AC}" dt="2020-05-04T19:20:40.820" v="291"/>
          <ac:spMkLst>
            <pc:docMk/>
            <pc:sldMk cId="2228738228" sldId="261"/>
            <ac:spMk id="2" creationId="{8763A8DA-62C4-4C78-954B-96C435795681}"/>
          </ac:spMkLst>
        </pc:spChg>
        <pc:spChg chg="add mod">
          <ac:chgData name="Daniel" userId="00240ab5-46a8-4031-ab8b-61076acc223c" providerId="ADAL" clId="{0E8B15EB-9317-47B8-95F0-0DCA91F397AC}" dt="2020-05-19T09:12:42.319" v="5618" actId="20577"/>
          <ac:spMkLst>
            <pc:docMk/>
            <pc:sldMk cId="2228738228" sldId="261"/>
            <ac:spMk id="3" creationId="{7DE400A9-5E86-4417-881C-2B6D1EEC0B79}"/>
          </ac:spMkLst>
        </pc:spChg>
      </pc:sldChg>
      <pc:sldChg chg="addSp delSp modSp new mod modTransition">
        <pc:chgData name="Daniel" userId="00240ab5-46a8-4031-ab8b-61076acc223c" providerId="ADAL" clId="{0E8B15EB-9317-47B8-95F0-0DCA91F397AC}" dt="2020-05-20T06:18:50.975" v="8333"/>
        <pc:sldMkLst>
          <pc:docMk/>
          <pc:sldMk cId="3280013280" sldId="262"/>
        </pc:sldMkLst>
        <pc:spChg chg="del">
          <ac:chgData name="Daniel" userId="00240ab5-46a8-4031-ab8b-61076acc223c" providerId="ADAL" clId="{0E8B15EB-9317-47B8-95F0-0DCA91F397AC}" dt="2020-05-04T19:21:19.940" v="312"/>
          <ac:spMkLst>
            <pc:docMk/>
            <pc:sldMk cId="3280013280" sldId="262"/>
            <ac:spMk id="2" creationId="{BF6B504A-BDF2-4DCB-89AB-A16F8CDD7500}"/>
          </ac:spMkLst>
        </pc:spChg>
        <pc:spChg chg="del">
          <ac:chgData name="Daniel" userId="00240ab5-46a8-4031-ab8b-61076acc223c" providerId="ADAL" clId="{0E8B15EB-9317-47B8-95F0-0DCA91F397AC}" dt="2020-05-04T19:21:19.940" v="312"/>
          <ac:spMkLst>
            <pc:docMk/>
            <pc:sldMk cId="3280013280" sldId="262"/>
            <ac:spMk id="3" creationId="{31A4B43A-7351-48FE-A529-0C284B3E36AA}"/>
          </ac:spMkLst>
        </pc:spChg>
        <pc:spChg chg="add mod">
          <ac:chgData name="Daniel" userId="00240ab5-46a8-4031-ab8b-61076acc223c" providerId="ADAL" clId="{0E8B15EB-9317-47B8-95F0-0DCA91F397AC}" dt="2020-05-19T09:20:34.928" v="6375" actId="20577"/>
          <ac:spMkLst>
            <pc:docMk/>
            <pc:sldMk cId="3280013280" sldId="262"/>
            <ac:spMk id="4" creationId="{7E5C1CAF-6E81-4821-B9A7-9F3B5D8855D4}"/>
          </ac:spMkLst>
        </pc:spChg>
      </pc:sldChg>
      <pc:sldChg chg="addSp delSp modSp new del mod">
        <pc:chgData name="Daniel" userId="00240ab5-46a8-4031-ab8b-61076acc223c" providerId="ADAL" clId="{0E8B15EB-9317-47B8-95F0-0DCA91F397AC}" dt="2020-05-07T18:31:35.976" v="3447" actId="47"/>
        <pc:sldMkLst>
          <pc:docMk/>
          <pc:sldMk cId="1692492531" sldId="263"/>
        </pc:sldMkLst>
        <pc:spChg chg="del">
          <ac:chgData name="Daniel" userId="00240ab5-46a8-4031-ab8b-61076acc223c" providerId="ADAL" clId="{0E8B15EB-9317-47B8-95F0-0DCA91F397AC}" dt="2020-05-04T19:21:28.559" v="329"/>
          <ac:spMkLst>
            <pc:docMk/>
            <pc:sldMk cId="1692492531" sldId="263"/>
            <ac:spMk id="2" creationId="{D81B28EF-F734-4873-937F-35E2B360FA26}"/>
          </ac:spMkLst>
        </pc:spChg>
        <pc:spChg chg="add mod">
          <ac:chgData name="Daniel" userId="00240ab5-46a8-4031-ab8b-61076acc223c" providerId="ADAL" clId="{0E8B15EB-9317-47B8-95F0-0DCA91F397AC}" dt="2020-05-04T19:21:32.182" v="341" actId="20577"/>
          <ac:spMkLst>
            <pc:docMk/>
            <pc:sldMk cId="1692492531" sldId="263"/>
            <ac:spMk id="3" creationId="{9B2D9172-A120-44B1-88E5-E3B3881F8882}"/>
          </ac:spMkLst>
        </pc:spChg>
        <pc:spChg chg="add mod">
          <ac:chgData name="Daniel" userId="00240ab5-46a8-4031-ab8b-61076acc223c" providerId="ADAL" clId="{0E8B15EB-9317-47B8-95F0-0DCA91F397AC}" dt="2020-05-04T19:21:28.559" v="329"/>
          <ac:spMkLst>
            <pc:docMk/>
            <pc:sldMk cId="1692492531" sldId="263"/>
            <ac:spMk id="4" creationId="{C51E3CF0-BBC8-43D0-A42A-87610B9F34EB}"/>
          </ac:spMkLst>
        </pc:spChg>
      </pc:sldChg>
      <pc:sldChg chg="modSp new del mod modTransition">
        <pc:chgData name="Daniel" userId="00240ab5-46a8-4031-ab8b-61076acc223c" providerId="ADAL" clId="{0E8B15EB-9317-47B8-95F0-0DCA91F397AC}" dt="2020-05-18T14:51:21.106" v="5267" actId="47"/>
        <pc:sldMkLst>
          <pc:docMk/>
          <pc:sldMk cId="317237860" sldId="264"/>
        </pc:sldMkLst>
        <pc:spChg chg="mod">
          <ac:chgData name="Daniel" userId="00240ab5-46a8-4031-ab8b-61076acc223c" providerId="ADAL" clId="{0E8B15EB-9317-47B8-95F0-0DCA91F397AC}" dt="2020-05-04T19:21:36.420" v="352" actId="20577"/>
          <ac:spMkLst>
            <pc:docMk/>
            <pc:sldMk cId="317237860" sldId="264"/>
            <ac:spMk id="2" creationId="{4946F287-363D-4E1F-BE71-FE8861649E5C}"/>
          </ac:spMkLst>
        </pc:spChg>
      </pc:sldChg>
      <pc:sldChg chg="addSp delSp modSp new mod ord modTransition delAnim modAnim">
        <pc:chgData name="Daniel" userId="00240ab5-46a8-4031-ab8b-61076acc223c" providerId="ADAL" clId="{0E8B15EB-9317-47B8-95F0-0DCA91F397AC}" dt="2020-05-20T06:18:31.824" v="8331"/>
        <pc:sldMkLst>
          <pc:docMk/>
          <pc:sldMk cId="2091337313" sldId="265"/>
        </pc:sldMkLst>
        <pc:spChg chg="mod">
          <ac:chgData name="Daniel" userId="00240ab5-46a8-4031-ab8b-61076acc223c" providerId="ADAL" clId="{0E8B15EB-9317-47B8-95F0-0DCA91F397AC}" dt="2020-05-04T19:22:00.431" v="372" actId="20577"/>
          <ac:spMkLst>
            <pc:docMk/>
            <pc:sldMk cId="2091337313" sldId="265"/>
            <ac:spMk id="2" creationId="{6B41F57F-E14B-4A43-83BA-09F657FAB533}"/>
          </ac:spMkLst>
        </pc:spChg>
        <pc:spChg chg="add mod">
          <ac:chgData name="Daniel" userId="00240ab5-46a8-4031-ab8b-61076acc223c" providerId="ADAL" clId="{0E8B15EB-9317-47B8-95F0-0DCA91F397AC}" dt="2020-05-07T08:04:52.360" v="1927" actId="122"/>
          <ac:spMkLst>
            <pc:docMk/>
            <pc:sldMk cId="2091337313" sldId="265"/>
            <ac:spMk id="5" creationId="{15518AD1-E281-4B6E-A1D0-DCE17886FC5D}"/>
          </ac:spMkLst>
        </pc:spChg>
        <pc:spChg chg="add mod">
          <ac:chgData name="Daniel" userId="00240ab5-46a8-4031-ab8b-61076acc223c" providerId="ADAL" clId="{0E8B15EB-9317-47B8-95F0-0DCA91F397AC}" dt="2020-05-07T08:05:20.461" v="1933" actId="1076"/>
          <ac:spMkLst>
            <pc:docMk/>
            <pc:sldMk cId="2091337313" sldId="265"/>
            <ac:spMk id="8" creationId="{294EABC7-72D4-4DE0-B6BA-8F1B4E99FC27}"/>
          </ac:spMkLst>
        </pc:spChg>
        <pc:grpChg chg="add del mod">
          <ac:chgData name="Daniel" userId="00240ab5-46a8-4031-ab8b-61076acc223c" providerId="ADAL" clId="{0E8B15EB-9317-47B8-95F0-0DCA91F397AC}" dt="2020-05-19T09:09:07.286" v="5328" actId="478"/>
          <ac:grpSpMkLst>
            <pc:docMk/>
            <pc:sldMk cId="2091337313" sldId="265"/>
            <ac:grpSpMk id="7" creationId="{C39E276B-FED5-4B8D-9D5E-33DC65D5727A}"/>
          </ac:grpSpMkLst>
        </pc:grpChg>
        <pc:picChg chg="add mod modCrop">
          <ac:chgData name="Daniel" userId="00240ab5-46a8-4031-ab8b-61076acc223c" providerId="ADAL" clId="{0E8B15EB-9317-47B8-95F0-0DCA91F397AC}" dt="2020-05-07T08:02:01.658" v="1899" actId="164"/>
          <ac:picMkLst>
            <pc:docMk/>
            <pc:sldMk cId="2091337313" sldId="265"/>
            <ac:picMk id="3" creationId="{6B626823-FE11-4638-A077-6FE102EF8680}"/>
          </ac:picMkLst>
        </pc:picChg>
        <pc:picChg chg="add mod modCrop">
          <ac:chgData name="Daniel" userId="00240ab5-46a8-4031-ab8b-61076acc223c" providerId="ADAL" clId="{0E8B15EB-9317-47B8-95F0-0DCA91F397AC}" dt="2020-05-07T08:04:21.929" v="1920" actId="1076"/>
          <ac:picMkLst>
            <pc:docMk/>
            <pc:sldMk cId="2091337313" sldId="265"/>
            <ac:picMk id="4" creationId="{F963D91B-22E8-4595-AD32-18F86C54B6D2}"/>
          </ac:picMkLst>
        </pc:picChg>
        <pc:picChg chg="add mod modCrop">
          <ac:chgData name="Daniel" userId="00240ab5-46a8-4031-ab8b-61076acc223c" providerId="ADAL" clId="{0E8B15EB-9317-47B8-95F0-0DCA91F397AC}" dt="2020-05-07T08:02:01.658" v="1899" actId="164"/>
          <ac:picMkLst>
            <pc:docMk/>
            <pc:sldMk cId="2091337313" sldId="265"/>
            <ac:picMk id="6" creationId="{90ADB1E8-0768-4153-88DC-F129B1289CBD}"/>
          </ac:picMkLst>
        </pc:picChg>
        <pc:picChg chg="add mod">
          <ac:chgData name="Daniel" userId="00240ab5-46a8-4031-ab8b-61076acc223c" providerId="ADAL" clId="{0E8B15EB-9317-47B8-95F0-0DCA91F397AC}" dt="2020-05-19T09:09:08.620" v="5330" actId="1076"/>
          <ac:picMkLst>
            <pc:docMk/>
            <pc:sldMk cId="2091337313" sldId="265"/>
            <ac:picMk id="9" creationId="{1D57F144-CFA4-4EE2-81F3-97B706596C8C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31.824" v="8331"/>
        <pc:sldMkLst>
          <pc:docMk/>
          <pc:sldMk cId="1397440848" sldId="266"/>
        </pc:sldMkLst>
        <pc:spChg chg="mod">
          <ac:chgData name="Daniel" userId="00240ab5-46a8-4031-ab8b-61076acc223c" providerId="ADAL" clId="{0E8B15EB-9317-47B8-95F0-0DCA91F397AC}" dt="2020-05-04T19:42:51.696" v="436"/>
          <ac:spMkLst>
            <pc:docMk/>
            <pc:sldMk cId="1397440848" sldId="266"/>
            <ac:spMk id="2" creationId="{D5B2C445-D2C7-4A6A-905E-F6C7AF8F79A5}"/>
          </ac:spMkLst>
        </pc:spChg>
        <pc:spChg chg="add mod">
          <ac:chgData name="Daniel" userId="00240ab5-46a8-4031-ab8b-61076acc223c" providerId="ADAL" clId="{0E8B15EB-9317-47B8-95F0-0DCA91F397AC}" dt="2020-05-05T08:06:02.465" v="1704" actId="20577"/>
          <ac:spMkLst>
            <pc:docMk/>
            <pc:sldMk cId="1397440848" sldId="266"/>
            <ac:spMk id="3" creationId="{BCB52D07-1D66-4967-AE57-99263113BB97}"/>
          </ac:spMkLst>
        </pc:spChg>
        <pc:picChg chg="add del mod">
          <ac:chgData name="Daniel" userId="00240ab5-46a8-4031-ab8b-61076acc223c" providerId="ADAL" clId="{0E8B15EB-9317-47B8-95F0-0DCA91F397AC}" dt="2020-05-05T07:25:23.877" v="1616" actId="478"/>
          <ac:picMkLst>
            <pc:docMk/>
            <pc:sldMk cId="1397440848" sldId="266"/>
            <ac:picMk id="5" creationId="{8D6DAD3F-2611-4DEA-AE45-B66CB22E5C2C}"/>
          </ac:picMkLst>
        </pc:picChg>
        <pc:picChg chg="add mod">
          <ac:chgData name="Daniel" userId="00240ab5-46a8-4031-ab8b-61076acc223c" providerId="ADAL" clId="{0E8B15EB-9317-47B8-95F0-0DCA91F397AC}" dt="2020-05-05T07:30:31.385" v="1627" actId="1037"/>
          <ac:picMkLst>
            <pc:docMk/>
            <pc:sldMk cId="1397440848" sldId="266"/>
            <ac:picMk id="7" creationId="{B923558E-068C-49AA-9D8E-6C022BAEC0EC}"/>
          </ac:picMkLst>
        </pc:picChg>
        <pc:picChg chg="add mod">
          <ac:chgData name="Daniel" userId="00240ab5-46a8-4031-ab8b-61076acc223c" providerId="ADAL" clId="{0E8B15EB-9317-47B8-95F0-0DCA91F397AC}" dt="2020-05-05T07:30:31.385" v="1627" actId="1037"/>
          <ac:picMkLst>
            <pc:docMk/>
            <pc:sldMk cId="1397440848" sldId="266"/>
            <ac:picMk id="9" creationId="{2A511896-69E4-4AD3-A2A1-D3B3CCE2E710}"/>
          </ac:picMkLst>
        </pc:picChg>
        <pc:picChg chg="add mod">
          <ac:chgData name="Daniel" userId="00240ab5-46a8-4031-ab8b-61076acc223c" providerId="ADAL" clId="{0E8B15EB-9317-47B8-95F0-0DCA91F397AC}" dt="2020-05-05T07:30:31.385" v="1627" actId="1037"/>
          <ac:picMkLst>
            <pc:docMk/>
            <pc:sldMk cId="1397440848" sldId="266"/>
            <ac:picMk id="11" creationId="{B9AA9030-6D7C-4BC7-867D-0D465F0B7729}"/>
          </ac:picMkLst>
        </pc:picChg>
      </pc:sldChg>
      <pc:sldChg chg="addSp delSp modSp new mod modTransition">
        <pc:chgData name="Daniel" userId="00240ab5-46a8-4031-ab8b-61076acc223c" providerId="ADAL" clId="{0E8B15EB-9317-47B8-95F0-0DCA91F397AC}" dt="2020-05-20T06:18:58.054" v="8334"/>
        <pc:sldMkLst>
          <pc:docMk/>
          <pc:sldMk cId="2380692944" sldId="267"/>
        </pc:sldMkLst>
        <pc:spChg chg="del">
          <ac:chgData name="Daniel" userId="00240ab5-46a8-4031-ab8b-61076acc223c" providerId="ADAL" clId="{0E8B15EB-9317-47B8-95F0-0DCA91F397AC}" dt="2020-05-04T19:44:32.423" v="564"/>
          <ac:spMkLst>
            <pc:docMk/>
            <pc:sldMk cId="2380692944" sldId="267"/>
            <ac:spMk id="2" creationId="{C2819635-EEBF-4677-B58B-66390F9F65AE}"/>
          </ac:spMkLst>
        </pc:spChg>
        <pc:spChg chg="del">
          <ac:chgData name="Daniel" userId="00240ab5-46a8-4031-ab8b-61076acc223c" providerId="ADAL" clId="{0E8B15EB-9317-47B8-95F0-0DCA91F397AC}" dt="2020-05-04T19:44:32.423" v="564"/>
          <ac:spMkLst>
            <pc:docMk/>
            <pc:sldMk cId="2380692944" sldId="267"/>
            <ac:spMk id="3" creationId="{AACC8954-C58C-4526-AB2A-ED8D97F706B5}"/>
          </ac:spMkLst>
        </pc:spChg>
        <pc:spChg chg="add mod">
          <ac:chgData name="Daniel" userId="00240ab5-46a8-4031-ab8b-61076acc223c" providerId="ADAL" clId="{0E8B15EB-9317-47B8-95F0-0DCA91F397AC}" dt="2020-05-19T09:41:52.416" v="7134" actId="20577"/>
          <ac:spMkLst>
            <pc:docMk/>
            <pc:sldMk cId="2380692944" sldId="267"/>
            <ac:spMk id="4" creationId="{BCFD7A80-28BD-4842-9540-7D7A69471939}"/>
          </ac:spMkLst>
        </pc:spChg>
        <pc:graphicFrameChg chg="add del mod">
          <ac:chgData name="Daniel" userId="00240ab5-46a8-4031-ab8b-61076acc223c" providerId="ADAL" clId="{0E8B15EB-9317-47B8-95F0-0DCA91F397AC}" dt="2020-05-07T17:18:17.856" v="3340"/>
          <ac:graphicFrameMkLst>
            <pc:docMk/>
            <pc:sldMk cId="2380692944" sldId="267"/>
            <ac:graphicFrameMk id="3" creationId="{FD34344F-E26F-49D1-94D2-6628B0F56821}"/>
          </ac:graphicFrameMkLst>
        </pc:graphicFrameChg>
      </pc:sldChg>
      <pc:sldChg chg="addSp delSp modSp new mod modTransition">
        <pc:chgData name="Daniel" userId="00240ab5-46a8-4031-ab8b-61076acc223c" providerId="ADAL" clId="{0E8B15EB-9317-47B8-95F0-0DCA91F397AC}" dt="2020-05-20T06:18:58.054" v="8334"/>
        <pc:sldMkLst>
          <pc:docMk/>
          <pc:sldMk cId="4090672114" sldId="268"/>
        </pc:sldMkLst>
        <pc:spChg chg="del">
          <ac:chgData name="Daniel" userId="00240ab5-46a8-4031-ab8b-61076acc223c" providerId="ADAL" clId="{0E8B15EB-9317-47B8-95F0-0DCA91F397AC}" dt="2020-05-04T19:47:16.993" v="585"/>
          <ac:spMkLst>
            <pc:docMk/>
            <pc:sldMk cId="4090672114" sldId="268"/>
            <ac:spMk id="2" creationId="{7A68D61B-0E9A-4358-8538-993C0116287B}"/>
          </ac:spMkLst>
        </pc:spChg>
        <pc:spChg chg="add mod">
          <ac:chgData name="Daniel" userId="00240ab5-46a8-4031-ab8b-61076acc223c" providerId="ADAL" clId="{0E8B15EB-9317-47B8-95F0-0DCA91F397AC}" dt="2020-05-11T14:30:12.770" v="4222" actId="20577"/>
          <ac:spMkLst>
            <pc:docMk/>
            <pc:sldMk cId="4090672114" sldId="268"/>
            <ac:spMk id="3" creationId="{FC5F9287-CB8D-4AA2-ABC4-B2D4FBD9B0A8}"/>
          </ac:spMkLst>
        </pc:spChg>
        <pc:spChg chg="add mod">
          <ac:chgData name="Daniel" userId="00240ab5-46a8-4031-ab8b-61076acc223c" providerId="ADAL" clId="{0E8B15EB-9317-47B8-95F0-0DCA91F397AC}" dt="2020-05-07T12:17:00.704" v="2983" actId="20577"/>
          <ac:spMkLst>
            <pc:docMk/>
            <pc:sldMk cId="4090672114" sldId="268"/>
            <ac:spMk id="4" creationId="{F94DE663-63A0-4801-B57F-B1F81B1C7BA7}"/>
          </ac:spMkLst>
        </pc:spChg>
        <pc:picChg chg="add mod">
          <ac:chgData name="Daniel" userId="00240ab5-46a8-4031-ab8b-61076acc223c" providerId="ADAL" clId="{0E8B15EB-9317-47B8-95F0-0DCA91F397AC}" dt="2020-05-17T09:56:27.915" v="4229" actId="1076"/>
          <ac:picMkLst>
            <pc:docMk/>
            <pc:sldMk cId="4090672114" sldId="268"/>
            <ac:picMk id="2" creationId="{FB4E3D29-6F93-40E7-9B3A-A118C65E291E}"/>
          </ac:picMkLst>
        </pc:picChg>
        <pc:picChg chg="add mod">
          <ac:chgData name="Daniel" userId="00240ab5-46a8-4031-ab8b-61076acc223c" providerId="ADAL" clId="{0E8B15EB-9317-47B8-95F0-0DCA91F397AC}" dt="2020-05-11T14:30:47.795" v="4224"/>
          <ac:picMkLst>
            <pc:docMk/>
            <pc:sldMk cId="4090672114" sldId="268"/>
            <ac:picMk id="5" creationId="{CE6EE283-BDDE-4F32-9B64-1A9BF14B9C52}"/>
          </ac:picMkLst>
        </pc:picChg>
      </pc:sldChg>
      <pc:sldChg chg="modSp new del mod">
        <pc:chgData name="Daniel" userId="00240ab5-46a8-4031-ab8b-61076acc223c" providerId="ADAL" clId="{0E8B15EB-9317-47B8-95F0-0DCA91F397AC}" dt="2020-05-07T18:32:36.819" v="3448" actId="47"/>
        <pc:sldMkLst>
          <pc:docMk/>
          <pc:sldMk cId="3813229487" sldId="269"/>
        </pc:sldMkLst>
        <pc:spChg chg="mod">
          <ac:chgData name="Daniel" userId="00240ab5-46a8-4031-ab8b-61076acc223c" providerId="ADAL" clId="{0E8B15EB-9317-47B8-95F0-0DCA91F397AC}" dt="2020-05-04T19:54:13.791" v="728" actId="20577"/>
          <ac:spMkLst>
            <pc:docMk/>
            <pc:sldMk cId="3813229487" sldId="269"/>
            <ac:spMk id="2" creationId="{3AEBD7BE-94FB-4BBF-BF2E-290509333AA0}"/>
          </ac:spMkLst>
        </pc:spChg>
      </pc:sldChg>
      <pc:sldChg chg="modSp new del mod">
        <pc:chgData name="Daniel" userId="00240ab5-46a8-4031-ab8b-61076acc223c" providerId="ADAL" clId="{0E8B15EB-9317-47B8-95F0-0DCA91F397AC}" dt="2020-05-17T19:59:17.543" v="5257" actId="47"/>
        <pc:sldMkLst>
          <pc:docMk/>
          <pc:sldMk cId="3514006676" sldId="270"/>
        </pc:sldMkLst>
        <pc:spChg chg="mod">
          <ac:chgData name="Daniel" userId="00240ab5-46a8-4031-ab8b-61076acc223c" providerId="ADAL" clId="{0E8B15EB-9317-47B8-95F0-0DCA91F397AC}" dt="2020-05-04T19:56:24.436" v="774" actId="20577"/>
          <ac:spMkLst>
            <pc:docMk/>
            <pc:sldMk cId="3514006676" sldId="270"/>
            <ac:spMk id="2" creationId="{9D35B6BB-5A5E-4306-BC03-7FCE413F5016}"/>
          </ac:spMkLst>
        </pc:spChg>
      </pc:sldChg>
      <pc:sldChg chg="addSp delSp modSp new mod ord modTransition">
        <pc:chgData name="Daniel" userId="00240ab5-46a8-4031-ab8b-61076acc223c" providerId="ADAL" clId="{0E8B15EB-9317-47B8-95F0-0DCA91F397AC}" dt="2020-05-20T06:18:31.824" v="8331"/>
        <pc:sldMkLst>
          <pc:docMk/>
          <pc:sldMk cId="3415021431" sldId="271"/>
        </pc:sldMkLst>
        <pc:spChg chg="del">
          <ac:chgData name="Daniel" userId="00240ab5-46a8-4031-ab8b-61076acc223c" providerId="ADAL" clId="{0E8B15EB-9317-47B8-95F0-0DCA91F397AC}" dt="2020-05-04T20:02:49.755" v="776"/>
          <ac:spMkLst>
            <pc:docMk/>
            <pc:sldMk cId="3415021431" sldId="271"/>
            <ac:spMk id="2" creationId="{52E64628-A10E-4D05-BA80-01812C629BA5}"/>
          </ac:spMkLst>
        </pc:spChg>
        <pc:spChg chg="del">
          <ac:chgData name="Daniel" userId="00240ab5-46a8-4031-ab8b-61076acc223c" providerId="ADAL" clId="{0E8B15EB-9317-47B8-95F0-0DCA91F397AC}" dt="2020-05-04T20:02:49.755" v="776"/>
          <ac:spMkLst>
            <pc:docMk/>
            <pc:sldMk cId="3415021431" sldId="271"/>
            <ac:spMk id="3" creationId="{AE0B7F9E-3417-44C7-8F89-37F4C8C840B8}"/>
          </ac:spMkLst>
        </pc:spChg>
        <pc:spChg chg="add mod">
          <ac:chgData name="Daniel" userId="00240ab5-46a8-4031-ab8b-61076acc223c" providerId="ADAL" clId="{0E8B15EB-9317-47B8-95F0-0DCA91F397AC}" dt="2020-05-04T20:02:59.078" v="803" actId="20577"/>
          <ac:spMkLst>
            <pc:docMk/>
            <pc:sldMk cId="3415021431" sldId="271"/>
            <ac:spMk id="4" creationId="{234AD723-BB7F-4412-872E-6B238B2FCCF5}"/>
          </ac:spMkLst>
        </pc:spChg>
      </pc:sldChg>
      <pc:sldChg chg="addSp delSp modSp new mod ord modTransition">
        <pc:chgData name="Daniel" userId="00240ab5-46a8-4031-ab8b-61076acc223c" providerId="ADAL" clId="{0E8B15EB-9317-47B8-95F0-0DCA91F397AC}" dt="2020-05-20T06:18:50.975" v="8333"/>
        <pc:sldMkLst>
          <pc:docMk/>
          <pc:sldMk cId="4211657914" sldId="272"/>
        </pc:sldMkLst>
        <pc:spChg chg="mod">
          <ac:chgData name="Daniel" userId="00240ab5-46a8-4031-ab8b-61076acc223c" providerId="ADAL" clId="{0E8B15EB-9317-47B8-95F0-0DCA91F397AC}" dt="2020-05-07T19:25:04.237" v="3453"/>
          <ac:spMkLst>
            <pc:docMk/>
            <pc:sldMk cId="4211657914" sldId="272"/>
            <ac:spMk id="2" creationId="{47F3B9D0-EB76-49D2-9CDE-1053B4C74F6F}"/>
          </ac:spMkLst>
        </pc:spChg>
        <pc:spChg chg="del">
          <ac:chgData name="Daniel" userId="00240ab5-46a8-4031-ab8b-61076acc223c" providerId="ADAL" clId="{0E8B15EB-9317-47B8-95F0-0DCA91F397AC}" dt="2020-05-07T19:25:04.237" v="3453"/>
          <ac:spMkLst>
            <pc:docMk/>
            <pc:sldMk cId="4211657914" sldId="272"/>
            <ac:spMk id="3" creationId="{0A1896BB-EBE9-49C4-942C-01F531B584B9}"/>
          </ac:spMkLst>
        </pc:spChg>
        <pc:picChg chg="add mod">
          <ac:chgData name="Daniel" userId="00240ab5-46a8-4031-ab8b-61076acc223c" providerId="ADAL" clId="{0E8B15EB-9317-47B8-95F0-0DCA91F397AC}" dt="2020-05-17T10:08:04.338" v="4237" actId="1076"/>
          <ac:picMkLst>
            <pc:docMk/>
            <pc:sldMk cId="4211657914" sldId="272"/>
            <ac:picMk id="3" creationId="{BF620FE4-8D3C-40E9-9EFB-0A99FB4471A0}"/>
          </ac:picMkLst>
        </pc:picChg>
        <pc:picChg chg="add mod">
          <ac:chgData name="Daniel" userId="00240ab5-46a8-4031-ab8b-61076acc223c" providerId="ADAL" clId="{0E8B15EB-9317-47B8-95F0-0DCA91F397AC}" dt="2020-05-17T10:08:20.305" v="4239" actId="1076"/>
          <ac:picMkLst>
            <pc:docMk/>
            <pc:sldMk cId="4211657914" sldId="272"/>
            <ac:picMk id="4" creationId="{94B9407D-0542-48E6-82AF-46F4383B249B}"/>
          </ac:picMkLst>
        </pc:picChg>
        <pc:picChg chg="add del mod">
          <ac:chgData name="Daniel" userId="00240ab5-46a8-4031-ab8b-61076acc223c" providerId="ADAL" clId="{0E8B15EB-9317-47B8-95F0-0DCA91F397AC}" dt="2020-05-07T19:24:26.655" v="3452" actId="478"/>
          <ac:picMkLst>
            <pc:docMk/>
            <pc:sldMk cId="4211657914" sldId="272"/>
            <ac:picMk id="4" creationId="{E0DD3F48-55A9-4CE6-82EC-69ADED913AD4}"/>
          </ac:picMkLst>
        </pc:picChg>
        <pc:picChg chg="add del mod">
          <ac:chgData name="Daniel" userId="00240ab5-46a8-4031-ab8b-61076acc223c" providerId="ADAL" clId="{0E8B15EB-9317-47B8-95F0-0DCA91F397AC}" dt="2020-05-17T10:08:02.711" v="4235" actId="478"/>
          <ac:picMkLst>
            <pc:docMk/>
            <pc:sldMk cId="4211657914" sldId="272"/>
            <ac:picMk id="5" creationId="{97E78555-E336-4489-833A-8120CF63E609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40.367" v="8332"/>
        <pc:sldMkLst>
          <pc:docMk/>
          <pc:sldMk cId="2522908941" sldId="273"/>
        </pc:sldMkLst>
        <pc:spChg chg="mod">
          <ac:chgData name="Daniel" userId="00240ab5-46a8-4031-ab8b-61076acc223c" providerId="ADAL" clId="{0E8B15EB-9317-47B8-95F0-0DCA91F397AC}" dt="2020-05-06T10:24:37.968" v="1782"/>
          <ac:spMkLst>
            <pc:docMk/>
            <pc:sldMk cId="2522908941" sldId="273"/>
            <ac:spMk id="2" creationId="{1CA58BAD-C886-4596-873A-2BFE4398B080}"/>
          </ac:spMkLst>
        </pc:spChg>
        <pc:spChg chg="del">
          <ac:chgData name="Daniel" userId="00240ab5-46a8-4031-ab8b-61076acc223c" providerId="ADAL" clId="{0E8B15EB-9317-47B8-95F0-0DCA91F397AC}" dt="2020-05-06T10:24:37.968" v="1782"/>
          <ac:spMkLst>
            <pc:docMk/>
            <pc:sldMk cId="2522908941" sldId="273"/>
            <ac:spMk id="3" creationId="{6213E75E-6C51-460F-90D5-E00D7286D2FC}"/>
          </ac:spMkLst>
        </pc:spChg>
        <pc:grpChg chg="add mod">
          <ac:chgData name="Daniel" userId="00240ab5-46a8-4031-ab8b-61076acc223c" providerId="ADAL" clId="{0E8B15EB-9317-47B8-95F0-0DCA91F397AC}" dt="2020-05-06T10:28:35.821" v="1823" actId="1076"/>
          <ac:grpSpMkLst>
            <pc:docMk/>
            <pc:sldMk cId="2522908941" sldId="273"/>
            <ac:grpSpMk id="8" creationId="{3AAD8594-EDE1-483F-8A0C-005B6F4BDF43}"/>
          </ac:grpSpMkLst>
        </pc:grpChg>
        <pc:picChg chg="add del mod">
          <ac:chgData name="Daniel" userId="00240ab5-46a8-4031-ab8b-61076acc223c" providerId="ADAL" clId="{0E8B15EB-9317-47B8-95F0-0DCA91F397AC}" dt="2020-05-06T10:26:23.819" v="1796" actId="21"/>
          <ac:picMkLst>
            <pc:docMk/>
            <pc:sldMk cId="2522908941" sldId="273"/>
            <ac:picMk id="4" creationId="{AF94C027-9EEA-4621-96DC-078756C749CA}"/>
          </ac:picMkLst>
        </pc:picChg>
        <pc:picChg chg="add mod">
          <ac:chgData name="Daniel" userId="00240ab5-46a8-4031-ab8b-61076acc223c" providerId="ADAL" clId="{0E8B15EB-9317-47B8-95F0-0DCA91F397AC}" dt="2020-05-06T10:27:06.566" v="1805" actId="164"/>
          <ac:picMkLst>
            <pc:docMk/>
            <pc:sldMk cId="2522908941" sldId="273"/>
            <ac:picMk id="5" creationId="{125D33E5-8E8F-4DD3-A9EE-7A418A1B1BE9}"/>
          </ac:picMkLst>
        </pc:picChg>
        <pc:picChg chg="add mod">
          <ac:chgData name="Daniel" userId="00240ab5-46a8-4031-ab8b-61076acc223c" providerId="ADAL" clId="{0E8B15EB-9317-47B8-95F0-0DCA91F397AC}" dt="2020-05-06T10:27:06.566" v="1805" actId="164"/>
          <ac:picMkLst>
            <pc:docMk/>
            <pc:sldMk cId="2522908941" sldId="273"/>
            <ac:picMk id="6" creationId="{89495E95-4BE4-4CC6-9B2C-366C238095FD}"/>
          </ac:picMkLst>
        </pc:picChg>
        <pc:picChg chg="add mod">
          <ac:chgData name="Daniel" userId="00240ab5-46a8-4031-ab8b-61076acc223c" providerId="ADAL" clId="{0E8B15EB-9317-47B8-95F0-0DCA91F397AC}" dt="2020-05-06T10:27:06.566" v="1805" actId="164"/>
          <ac:picMkLst>
            <pc:docMk/>
            <pc:sldMk cId="2522908941" sldId="273"/>
            <ac:picMk id="7" creationId="{5CE5E036-4368-41E3-AEE8-FC2BE0AEF0C8}"/>
          </ac:picMkLst>
        </pc:picChg>
        <pc:picChg chg="add mod">
          <ac:chgData name="Daniel" userId="00240ab5-46a8-4031-ab8b-61076acc223c" providerId="ADAL" clId="{0E8B15EB-9317-47B8-95F0-0DCA91F397AC}" dt="2020-05-06T10:28:42.136" v="1824" actId="1076"/>
          <ac:picMkLst>
            <pc:docMk/>
            <pc:sldMk cId="2522908941" sldId="273"/>
            <ac:picMk id="9" creationId="{6A4A6037-3C16-46A1-AB5A-50FA27BC22ED}"/>
          </ac:picMkLst>
        </pc:picChg>
        <pc:picChg chg="add mod">
          <ac:chgData name="Daniel" userId="00240ab5-46a8-4031-ab8b-61076acc223c" providerId="ADAL" clId="{0E8B15EB-9317-47B8-95F0-0DCA91F397AC}" dt="2020-05-07T08:33:13.125" v="2050"/>
          <ac:picMkLst>
            <pc:docMk/>
            <pc:sldMk cId="2522908941" sldId="273"/>
            <ac:picMk id="10" creationId="{8FECB6F4-F6AE-400E-B293-740D9A3520BC}"/>
          </ac:picMkLst>
        </pc:picChg>
      </pc:sldChg>
      <pc:sldChg chg="addSp delSp modSp add del mod modAnim">
        <pc:chgData name="Daniel" userId="00240ab5-46a8-4031-ab8b-61076acc223c" providerId="ADAL" clId="{0E8B15EB-9317-47B8-95F0-0DCA91F397AC}" dt="2020-05-07T09:59:53.540" v="2222" actId="47"/>
        <pc:sldMkLst>
          <pc:docMk/>
          <pc:sldMk cId="163303586" sldId="288"/>
        </pc:sldMkLst>
        <pc:spChg chg="mod">
          <ac:chgData name="Daniel" userId="00240ab5-46a8-4031-ab8b-61076acc223c" providerId="ADAL" clId="{0E8B15EB-9317-47B8-95F0-0DCA91F397AC}" dt="2020-05-05T06:45:39.843" v="1271" actId="27636"/>
          <ac:spMkLst>
            <pc:docMk/>
            <pc:sldMk cId="163303586" sldId="288"/>
            <ac:spMk id="2" creationId="{00000000-0000-0000-0000-000000000000}"/>
          </ac:spMkLst>
        </pc:spChg>
        <pc:spChg chg="add del mod">
          <ac:chgData name="Daniel" userId="00240ab5-46a8-4031-ab8b-61076acc223c" providerId="ADAL" clId="{0E8B15EB-9317-47B8-95F0-0DCA91F397AC}" dt="2020-05-05T06:10:18.750" v="847"/>
          <ac:spMkLst>
            <pc:docMk/>
            <pc:sldMk cId="163303586" sldId="288"/>
            <ac:spMk id="3" creationId="{1697BE66-01E7-4C92-89FF-C108E8832FE9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3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3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3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4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4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4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4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5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5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5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5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5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4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6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7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7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7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74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7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7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7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2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8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9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9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6:14.753" v="1284" actId="368"/>
          <ac:spMkLst>
            <pc:docMk/>
            <pc:sldMk cId="163303586" sldId="288"/>
            <ac:spMk id="94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6:22.041" v="1306" actId="14100"/>
          <ac:spMkLst>
            <pc:docMk/>
            <pc:sldMk cId="163303586" sldId="288"/>
            <ac:spMk id="9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6:17.413" v="1305" actId="1038"/>
          <ac:spMkLst>
            <pc:docMk/>
            <pc:sldMk cId="163303586" sldId="288"/>
            <ac:spMk id="9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9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9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2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0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2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1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0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4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7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8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29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31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32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12:26.195" v="933" actId="165"/>
          <ac:spMkLst>
            <pc:docMk/>
            <pc:sldMk cId="163303586" sldId="288"/>
            <ac:spMk id="133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135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136" creationId="{00000000-0000-0000-0000-000000000000}"/>
          </ac:spMkLst>
        </pc:spChg>
        <pc:spChg chg="mod">
          <ac:chgData name="Daniel" userId="00240ab5-46a8-4031-ab8b-61076acc223c" providerId="ADAL" clId="{0E8B15EB-9317-47B8-95F0-0DCA91F397AC}" dt="2020-05-05T06:43:54.746" v="1240" actId="165"/>
          <ac:spMkLst>
            <pc:docMk/>
            <pc:sldMk cId="163303586" sldId="288"/>
            <ac:spMk id="137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3:30.741" v="1236" actId="164"/>
          <ac:spMkLst>
            <pc:docMk/>
            <pc:sldMk cId="163303586" sldId="288"/>
            <ac:spMk id="138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3:59.142" v="1241" actId="164"/>
          <ac:spMkLst>
            <pc:docMk/>
            <pc:sldMk cId="163303586" sldId="288"/>
            <ac:spMk id="139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10.230" v="1244" actId="164"/>
          <ac:spMkLst>
            <pc:docMk/>
            <pc:sldMk cId="163303586" sldId="288"/>
            <ac:spMk id="140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47.074" v="1252" actId="164"/>
          <ac:spMkLst>
            <pc:docMk/>
            <pc:sldMk cId="163303586" sldId="288"/>
            <ac:spMk id="141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6:10.540" v="1277" actId="164"/>
          <ac:spMkLst>
            <pc:docMk/>
            <pc:sldMk cId="163303586" sldId="288"/>
            <ac:spMk id="142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05.378" v="1243" actId="164"/>
          <ac:spMkLst>
            <pc:docMk/>
            <pc:sldMk cId="163303586" sldId="288"/>
            <ac:spMk id="143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41.033" v="1250" actId="164"/>
          <ac:spMkLst>
            <pc:docMk/>
            <pc:sldMk cId="163303586" sldId="288"/>
            <ac:spMk id="144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52.056" v="1254" actId="164"/>
          <ac:spMkLst>
            <pc:docMk/>
            <pc:sldMk cId="163303586" sldId="288"/>
            <ac:spMk id="145" creationId="{00000000-0000-0000-0000-000000000000}"/>
          </ac:spMkLst>
        </pc:spChg>
        <pc:spChg chg="del mod topLvl">
          <ac:chgData name="Daniel" userId="00240ab5-46a8-4031-ab8b-61076acc223c" providerId="ADAL" clId="{0E8B15EB-9317-47B8-95F0-0DCA91F397AC}" dt="2020-05-05T06:12:33.106" v="934" actId="478"/>
          <ac:spMkLst>
            <pc:docMk/>
            <pc:sldMk cId="163303586" sldId="288"/>
            <ac:spMk id="147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3:59.142" v="1241" actId="164"/>
          <ac:spMkLst>
            <pc:docMk/>
            <pc:sldMk cId="163303586" sldId="288"/>
            <ac:spMk id="148" creationId="{00000000-0000-0000-0000-000000000000}"/>
          </ac:spMkLst>
        </pc:spChg>
        <pc:spChg chg="del mod topLvl">
          <ac:chgData name="Daniel" userId="00240ab5-46a8-4031-ab8b-61076acc223c" providerId="ADAL" clId="{0E8B15EB-9317-47B8-95F0-0DCA91F397AC}" dt="2020-05-05T06:12:35.241" v="935" actId="478"/>
          <ac:spMkLst>
            <pc:docMk/>
            <pc:sldMk cId="163303586" sldId="288"/>
            <ac:spMk id="150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10.230" v="1244" actId="164"/>
          <ac:spMkLst>
            <pc:docMk/>
            <pc:sldMk cId="163303586" sldId="288"/>
            <ac:spMk id="151" creationId="{00000000-0000-0000-0000-000000000000}"/>
          </ac:spMkLst>
        </pc:spChg>
        <pc:spChg chg="del mod topLvl">
          <ac:chgData name="Daniel" userId="00240ab5-46a8-4031-ab8b-61076acc223c" providerId="ADAL" clId="{0E8B15EB-9317-47B8-95F0-0DCA91F397AC}" dt="2020-05-05T06:12:37.121" v="936" actId="478"/>
          <ac:spMkLst>
            <pc:docMk/>
            <pc:sldMk cId="163303586" sldId="288"/>
            <ac:spMk id="153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47.074" v="1252" actId="164"/>
          <ac:spMkLst>
            <pc:docMk/>
            <pc:sldMk cId="163303586" sldId="288"/>
            <ac:spMk id="154" creationId="{00000000-0000-0000-0000-000000000000}"/>
          </ac:spMkLst>
        </pc:spChg>
        <pc:spChg chg="del mod topLvl">
          <ac:chgData name="Daniel" userId="00240ab5-46a8-4031-ab8b-61076acc223c" providerId="ADAL" clId="{0E8B15EB-9317-47B8-95F0-0DCA91F397AC}" dt="2020-05-05T06:12:38.854" v="937" actId="478"/>
          <ac:spMkLst>
            <pc:docMk/>
            <pc:sldMk cId="163303586" sldId="288"/>
            <ac:spMk id="156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6:10.540" v="1277" actId="164"/>
          <ac:spMkLst>
            <pc:docMk/>
            <pc:sldMk cId="163303586" sldId="288"/>
            <ac:spMk id="157" creationId="{00000000-0000-0000-0000-000000000000}"/>
          </ac:spMkLst>
        </pc:spChg>
        <pc:spChg chg="del">
          <ac:chgData name="Daniel" userId="00240ab5-46a8-4031-ab8b-61076acc223c" providerId="ADAL" clId="{0E8B15EB-9317-47B8-95F0-0DCA91F397AC}" dt="2020-05-05T06:11:56.992" v="921" actId="478"/>
          <ac:spMkLst>
            <pc:docMk/>
            <pc:sldMk cId="163303586" sldId="288"/>
            <ac:spMk id="159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3:30.741" v="1236" actId="164"/>
          <ac:spMkLst>
            <pc:docMk/>
            <pc:sldMk cId="163303586" sldId="288"/>
            <ac:spMk id="160" creationId="{00000000-0000-0000-0000-000000000000}"/>
          </ac:spMkLst>
        </pc:spChg>
        <pc:spChg chg="del">
          <ac:chgData name="Daniel" userId="00240ab5-46a8-4031-ab8b-61076acc223c" providerId="ADAL" clId="{0E8B15EB-9317-47B8-95F0-0DCA91F397AC}" dt="2020-05-05T06:12:18.853" v="929" actId="478"/>
          <ac:spMkLst>
            <pc:docMk/>
            <pc:sldMk cId="163303586" sldId="288"/>
            <ac:spMk id="162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05.378" v="1243" actId="164"/>
          <ac:spMkLst>
            <pc:docMk/>
            <pc:sldMk cId="163303586" sldId="288"/>
            <ac:spMk id="163" creationId="{00000000-0000-0000-0000-000000000000}"/>
          </ac:spMkLst>
        </pc:spChg>
        <pc:spChg chg="del">
          <ac:chgData name="Daniel" userId="00240ab5-46a8-4031-ab8b-61076acc223c" providerId="ADAL" clId="{0E8B15EB-9317-47B8-95F0-0DCA91F397AC}" dt="2020-05-05T06:12:20.909" v="930" actId="478"/>
          <ac:spMkLst>
            <pc:docMk/>
            <pc:sldMk cId="163303586" sldId="288"/>
            <ac:spMk id="165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41.033" v="1250" actId="164"/>
          <ac:spMkLst>
            <pc:docMk/>
            <pc:sldMk cId="163303586" sldId="288"/>
            <ac:spMk id="166" creationId="{00000000-0000-0000-0000-000000000000}"/>
          </ac:spMkLst>
        </pc:spChg>
        <pc:spChg chg="del">
          <ac:chgData name="Daniel" userId="00240ab5-46a8-4031-ab8b-61076acc223c" providerId="ADAL" clId="{0E8B15EB-9317-47B8-95F0-0DCA91F397AC}" dt="2020-05-05T06:12:23.366" v="932" actId="478"/>
          <ac:spMkLst>
            <pc:docMk/>
            <pc:sldMk cId="163303586" sldId="288"/>
            <ac:spMk id="168" creationId="{00000000-0000-0000-0000-000000000000}"/>
          </ac:spMkLst>
        </pc:spChg>
        <pc:spChg chg="mod topLvl">
          <ac:chgData name="Daniel" userId="00240ab5-46a8-4031-ab8b-61076acc223c" providerId="ADAL" clId="{0E8B15EB-9317-47B8-95F0-0DCA91F397AC}" dt="2020-05-05T06:44:52.056" v="1254" actId="164"/>
          <ac:spMkLst>
            <pc:docMk/>
            <pc:sldMk cId="163303586" sldId="288"/>
            <ac:spMk id="169" creationId="{00000000-0000-0000-0000-000000000000}"/>
          </ac:spMkLst>
        </pc:spChg>
        <pc:spChg chg="add del mod">
          <ac:chgData name="Daniel" userId="00240ab5-46a8-4031-ab8b-61076acc223c" providerId="ADAL" clId="{0E8B15EB-9317-47B8-95F0-0DCA91F397AC}" dt="2020-05-05T06:45:46.136" v="1272" actId="478"/>
          <ac:spMkLst>
            <pc:docMk/>
            <pc:sldMk cId="163303586" sldId="288"/>
            <ac:spMk id="170" creationId="{021B9B1F-4911-4D35-85D2-D5B550DFE9D9}"/>
          </ac:spMkLst>
        </pc:spChg>
        <pc:grpChg chg="add del mod">
          <ac:chgData name="Daniel" userId="00240ab5-46a8-4031-ab8b-61076acc223c" providerId="ADAL" clId="{0E8B15EB-9317-47B8-95F0-0DCA91F397AC}" dt="2020-05-05T06:12:26.195" v="933" actId="165"/>
          <ac:grpSpMkLst>
            <pc:docMk/>
            <pc:sldMk cId="163303586" sldId="288"/>
            <ac:grpSpMk id="4" creationId="{76E41F1E-7CE5-4689-840D-CE991CEF487A}"/>
          </ac:grpSpMkLst>
        </pc:grpChg>
        <pc:grpChg chg="add mod">
          <ac:chgData name="Daniel" userId="00240ab5-46a8-4031-ab8b-61076acc223c" providerId="ADAL" clId="{0E8B15EB-9317-47B8-95F0-0DCA91F397AC}" dt="2020-05-05T06:43:30.741" v="1236" actId="164"/>
          <ac:grpSpMkLst>
            <pc:docMk/>
            <pc:sldMk cId="163303586" sldId="288"/>
            <ac:grpSpMk id="5" creationId="{41A8E534-7FFF-4181-A2A0-55686CCBC8CE}"/>
          </ac:grpSpMkLst>
        </pc:grpChg>
        <pc:grpChg chg="add del mod">
          <ac:chgData name="Daniel" userId="00240ab5-46a8-4031-ab8b-61076acc223c" providerId="ADAL" clId="{0E8B15EB-9317-47B8-95F0-0DCA91F397AC}" dt="2020-05-05T06:43:54.746" v="1240" actId="165"/>
          <ac:grpSpMkLst>
            <pc:docMk/>
            <pc:sldMk cId="163303586" sldId="288"/>
            <ac:grpSpMk id="6" creationId="{7DE1D27D-9C3A-4105-A7D6-81415FE14E53}"/>
          </ac:grpSpMkLst>
        </pc:grpChg>
        <pc:grpChg chg="add mod">
          <ac:chgData name="Daniel" userId="00240ab5-46a8-4031-ab8b-61076acc223c" providerId="ADAL" clId="{0E8B15EB-9317-47B8-95F0-0DCA91F397AC}" dt="2020-05-05T06:43:59.142" v="1241" actId="164"/>
          <ac:grpSpMkLst>
            <pc:docMk/>
            <pc:sldMk cId="163303586" sldId="288"/>
            <ac:grpSpMk id="7" creationId="{8DDD86F5-1D57-4589-A5E4-51B2C21ACDC8}"/>
          </ac:grpSpMkLst>
        </pc:grpChg>
        <pc:grpChg chg="mod topLvl">
          <ac:chgData name="Daniel" userId="00240ab5-46a8-4031-ab8b-61076acc223c" providerId="ADAL" clId="{0E8B15EB-9317-47B8-95F0-0DCA91F397AC}" dt="2020-05-05T06:43:59.142" v="1241" actId="164"/>
          <ac:grpSpMkLst>
            <pc:docMk/>
            <pc:sldMk cId="163303586" sldId="288"/>
            <ac:grpSpMk id="8" creationId="{00000000-0000-0000-0000-000000000000}"/>
          </ac:grpSpMkLst>
        </pc:grpChg>
        <pc:grpChg chg="add mod">
          <ac:chgData name="Daniel" userId="00240ab5-46a8-4031-ab8b-61076acc223c" providerId="ADAL" clId="{0E8B15EB-9317-47B8-95F0-0DCA91F397AC}" dt="2020-05-05T06:44:05.378" v="1243" actId="164"/>
          <ac:grpSpMkLst>
            <pc:docMk/>
            <pc:sldMk cId="163303586" sldId="288"/>
            <ac:grpSpMk id="9" creationId="{6C6E9C54-ACED-4AD1-838A-EEBADFF26E89}"/>
          </ac:grpSpMkLst>
        </pc:grpChg>
        <pc:grpChg chg="add mod">
          <ac:chgData name="Daniel" userId="00240ab5-46a8-4031-ab8b-61076acc223c" providerId="ADAL" clId="{0E8B15EB-9317-47B8-95F0-0DCA91F397AC}" dt="2020-05-05T06:44:10.230" v="1244" actId="164"/>
          <ac:grpSpMkLst>
            <pc:docMk/>
            <pc:sldMk cId="163303586" sldId="288"/>
            <ac:grpSpMk id="10" creationId="{A989391A-4533-4F9A-BE9F-5DA3DC24BA8D}"/>
          </ac:grpSpMkLst>
        </pc:grpChg>
        <pc:grpChg chg="add mod">
          <ac:chgData name="Daniel" userId="00240ab5-46a8-4031-ab8b-61076acc223c" providerId="ADAL" clId="{0E8B15EB-9317-47B8-95F0-0DCA91F397AC}" dt="2020-05-05T06:44:41.033" v="1250" actId="164"/>
          <ac:grpSpMkLst>
            <pc:docMk/>
            <pc:sldMk cId="163303586" sldId="288"/>
            <ac:grpSpMk id="11" creationId="{FF23C0EE-16B7-4FD4-8FEE-D5E45DB8C02F}"/>
          </ac:grpSpMkLst>
        </pc:grpChg>
        <pc:grpChg chg="add mod">
          <ac:chgData name="Daniel" userId="00240ab5-46a8-4031-ab8b-61076acc223c" providerId="ADAL" clId="{0E8B15EB-9317-47B8-95F0-0DCA91F397AC}" dt="2020-05-05T06:44:47.074" v="1252" actId="164"/>
          <ac:grpSpMkLst>
            <pc:docMk/>
            <pc:sldMk cId="163303586" sldId="288"/>
            <ac:grpSpMk id="12" creationId="{875CA61C-01DA-4924-9B5A-3B95DECB4D8B}"/>
          </ac:grpSpMkLst>
        </pc:grpChg>
        <pc:grpChg chg="add mod">
          <ac:chgData name="Daniel" userId="00240ab5-46a8-4031-ab8b-61076acc223c" providerId="ADAL" clId="{0E8B15EB-9317-47B8-95F0-0DCA91F397AC}" dt="2020-05-05T06:44:52.056" v="1254" actId="164"/>
          <ac:grpSpMkLst>
            <pc:docMk/>
            <pc:sldMk cId="163303586" sldId="288"/>
            <ac:grpSpMk id="13" creationId="{01130F4E-FA48-47CE-86BE-2619B964D486}"/>
          </ac:grpSpMkLst>
        </pc:grpChg>
        <pc:grpChg chg="mod topLvl">
          <ac:chgData name="Daniel" userId="00240ab5-46a8-4031-ab8b-61076acc223c" providerId="ADAL" clId="{0E8B15EB-9317-47B8-95F0-0DCA91F397AC}" dt="2020-05-05T06:44:10.230" v="1244" actId="164"/>
          <ac:grpSpMkLst>
            <pc:docMk/>
            <pc:sldMk cId="163303586" sldId="288"/>
            <ac:grpSpMk id="14" creationId="{00000000-0000-0000-0000-000000000000}"/>
          </ac:grpSpMkLst>
        </pc:grpChg>
        <pc:grpChg chg="add mod">
          <ac:chgData name="Daniel" userId="00240ab5-46a8-4031-ab8b-61076acc223c" providerId="ADAL" clId="{0E8B15EB-9317-47B8-95F0-0DCA91F397AC}" dt="2020-05-05T06:46:10.540" v="1277" actId="164"/>
          <ac:grpSpMkLst>
            <pc:docMk/>
            <pc:sldMk cId="163303586" sldId="288"/>
            <ac:grpSpMk id="15" creationId="{73405D43-30AD-444A-80B3-1DE8BD5DAB7A}"/>
          </ac:grpSpMkLst>
        </pc:grpChg>
        <pc:grpChg chg="mod topLvl">
          <ac:chgData name="Daniel" userId="00240ab5-46a8-4031-ab8b-61076acc223c" providerId="ADAL" clId="{0E8B15EB-9317-47B8-95F0-0DCA91F397AC}" dt="2020-05-05T06:44:41.033" v="1250" actId="164"/>
          <ac:grpSpMkLst>
            <pc:docMk/>
            <pc:sldMk cId="163303586" sldId="288"/>
            <ac:grpSpMk id="16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47.074" v="1252" actId="164"/>
          <ac:grpSpMkLst>
            <pc:docMk/>
            <pc:sldMk cId="163303586" sldId="288"/>
            <ac:grpSpMk id="17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52.056" v="1254" actId="164"/>
          <ac:grpSpMkLst>
            <pc:docMk/>
            <pc:sldMk cId="163303586" sldId="288"/>
            <ac:grpSpMk id="18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6:10.540" v="1277" actId="164"/>
          <ac:grpSpMkLst>
            <pc:docMk/>
            <pc:sldMk cId="163303586" sldId="288"/>
            <ac:grpSpMk id="19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05.378" v="1243" actId="164"/>
          <ac:grpSpMkLst>
            <pc:docMk/>
            <pc:sldMk cId="163303586" sldId="288"/>
            <ac:grpSpMk id="20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3:30.741" v="1236" actId="164"/>
          <ac:grpSpMkLst>
            <pc:docMk/>
            <pc:sldMk cId="163303586" sldId="288"/>
            <ac:grpSpMk id="30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6:06.561" v="1276" actId="14100"/>
          <ac:grpSpMkLst>
            <pc:docMk/>
            <pc:sldMk cId="163303586" sldId="288"/>
            <ac:grpSpMk id="93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05.378" v="1243" actId="164"/>
          <ac:grpSpMkLst>
            <pc:docMk/>
            <pc:sldMk cId="163303586" sldId="288"/>
            <ac:grpSpMk id="106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3:30.741" v="1236" actId="164"/>
          <ac:grpSpMkLst>
            <pc:docMk/>
            <pc:sldMk cId="163303586" sldId="288"/>
            <ac:grpSpMk id="110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41.033" v="1250" actId="164"/>
          <ac:grpSpMkLst>
            <pc:docMk/>
            <pc:sldMk cId="163303586" sldId="288"/>
            <ac:grpSpMk id="114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52.056" v="1254" actId="164"/>
          <ac:grpSpMkLst>
            <pc:docMk/>
            <pc:sldMk cId="163303586" sldId="288"/>
            <ac:grpSpMk id="118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6:10.540" v="1277" actId="164"/>
          <ac:grpSpMkLst>
            <pc:docMk/>
            <pc:sldMk cId="163303586" sldId="288"/>
            <ac:grpSpMk id="122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47.074" v="1252" actId="164"/>
          <ac:grpSpMkLst>
            <pc:docMk/>
            <pc:sldMk cId="163303586" sldId="288"/>
            <ac:grpSpMk id="126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4:10.230" v="1244" actId="164"/>
          <ac:grpSpMkLst>
            <pc:docMk/>
            <pc:sldMk cId="163303586" sldId="288"/>
            <ac:grpSpMk id="130" creationId="{00000000-0000-0000-0000-000000000000}"/>
          </ac:grpSpMkLst>
        </pc:grpChg>
        <pc:grpChg chg="mod topLvl">
          <ac:chgData name="Daniel" userId="00240ab5-46a8-4031-ab8b-61076acc223c" providerId="ADAL" clId="{0E8B15EB-9317-47B8-95F0-0DCA91F397AC}" dt="2020-05-05T06:43:59.142" v="1241" actId="164"/>
          <ac:grpSpMkLst>
            <pc:docMk/>
            <pc:sldMk cId="163303586" sldId="288"/>
            <ac:grpSpMk id="134" creationId="{00000000-0000-0000-0000-000000000000}"/>
          </ac:grpSpMkLst>
        </pc:grpChg>
        <pc:grpChg chg="del mod topLvl">
          <ac:chgData name="Daniel" userId="00240ab5-46a8-4031-ab8b-61076acc223c" providerId="ADAL" clId="{0E8B15EB-9317-47B8-95F0-0DCA91F397AC}" dt="2020-05-05T06:12:33.106" v="934" actId="478"/>
          <ac:grpSpMkLst>
            <pc:docMk/>
            <pc:sldMk cId="163303586" sldId="288"/>
            <ac:grpSpMk id="146" creationId="{00000000-0000-0000-0000-000000000000}"/>
          </ac:grpSpMkLst>
        </pc:grpChg>
        <pc:grpChg chg="del mod topLvl">
          <ac:chgData name="Daniel" userId="00240ab5-46a8-4031-ab8b-61076acc223c" providerId="ADAL" clId="{0E8B15EB-9317-47B8-95F0-0DCA91F397AC}" dt="2020-05-05T06:12:35.241" v="935" actId="478"/>
          <ac:grpSpMkLst>
            <pc:docMk/>
            <pc:sldMk cId="163303586" sldId="288"/>
            <ac:grpSpMk id="149" creationId="{00000000-0000-0000-0000-000000000000}"/>
          </ac:grpSpMkLst>
        </pc:grpChg>
        <pc:grpChg chg="del mod topLvl">
          <ac:chgData name="Daniel" userId="00240ab5-46a8-4031-ab8b-61076acc223c" providerId="ADAL" clId="{0E8B15EB-9317-47B8-95F0-0DCA91F397AC}" dt="2020-05-05T06:12:37.121" v="936" actId="478"/>
          <ac:grpSpMkLst>
            <pc:docMk/>
            <pc:sldMk cId="163303586" sldId="288"/>
            <ac:grpSpMk id="152" creationId="{00000000-0000-0000-0000-000000000000}"/>
          </ac:grpSpMkLst>
        </pc:grpChg>
        <pc:grpChg chg="del mod topLvl">
          <ac:chgData name="Daniel" userId="00240ab5-46a8-4031-ab8b-61076acc223c" providerId="ADAL" clId="{0E8B15EB-9317-47B8-95F0-0DCA91F397AC}" dt="2020-05-05T06:12:38.854" v="937" actId="478"/>
          <ac:grpSpMkLst>
            <pc:docMk/>
            <pc:sldMk cId="163303586" sldId="288"/>
            <ac:grpSpMk id="155" creationId="{00000000-0000-0000-0000-000000000000}"/>
          </ac:grpSpMkLst>
        </pc:grpChg>
        <pc:grpChg chg="del mod">
          <ac:chgData name="Daniel" userId="00240ab5-46a8-4031-ab8b-61076acc223c" providerId="ADAL" clId="{0E8B15EB-9317-47B8-95F0-0DCA91F397AC}" dt="2020-05-05T06:11:56.992" v="921" actId="478"/>
          <ac:grpSpMkLst>
            <pc:docMk/>
            <pc:sldMk cId="163303586" sldId="288"/>
            <ac:grpSpMk id="158" creationId="{00000000-0000-0000-0000-000000000000}"/>
          </ac:grpSpMkLst>
        </pc:grpChg>
        <pc:grpChg chg="del mod">
          <ac:chgData name="Daniel" userId="00240ab5-46a8-4031-ab8b-61076acc223c" providerId="ADAL" clId="{0E8B15EB-9317-47B8-95F0-0DCA91F397AC}" dt="2020-05-05T06:12:18.853" v="929" actId="478"/>
          <ac:grpSpMkLst>
            <pc:docMk/>
            <pc:sldMk cId="163303586" sldId="288"/>
            <ac:grpSpMk id="161" creationId="{00000000-0000-0000-0000-000000000000}"/>
          </ac:grpSpMkLst>
        </pc:grpChg>
        <pc:grpChg chg="del mod">
          <ac:chgData name="Daniel" userId="00240ab5-46a8-4031-ab8b-61076acc223c" providerId="ADAL" clId="{0E8B15EB-9317-47B8-95F0-0DCA91F397AC}" dt="2020-05-05T06:12:20.909" v="930" actId="478"/>
          <ac:grpSpMkLst>
            <pc:docMk/>
            <pc:sldMk cId="163303586" sldId="288"/>
            <ac:grpSpMk id="164" creationId="{00000000-0000-0000-0000-000000000000}"/>
          </ac:grpSpMkLst>
        </pc:grpChg>
        <pc:grpChg chg="del mod">
          <ac:chgData name="Daniel" userId="00240ab5-46a8-4031-ab8b-61076acc223c" providerId="ADAL" clId="{0E8B15EB-9317-47B8-95F0-0DCA91F397AC}" dt="2020-05-05T06:12:23.366" v="932" actId="478"/>
          <ac:grpSpMkLst>
            <pc:docMk/>
            <pc:sldMk cId="163303586" sldId="288"/>
            <ac:grpSpMk id="167" creationId="{00000000-0000-0000-0000-000000000000}"/>
          </ac:grpSpMkLst>
        </pc:grpChg>
      </pc:sldChg>
      <pc:sldChg chg="addSp delSp modSp new mod ord modTransition delAnim modAnim">
        <pc:chgData name="Daniel" userId="00240ab5-46a8-4031-ab8b-61076acc223c" providerId="ADAL" clId="{0E8B15EB-9317-47B8-95F0-0DCA91F397AC}" dt="2020-05-20T06:18:40.367" v="8332"/>
        <pc:sldMkLst>
          <pc:docMk/>
          <pc:sldMk cId="3857286053" sldId="289"/>
        </pc:sldMkLst>
        <pc:spChg chg="mod">
          <ac:chgData name="Daniel" userId="00240ab5-46a8-4031-ab8b-61076acc223c" providerId="ADAL" clId="{0E8B15EB-9317-47B8-95F0-0DCA91F397AC}" dt="2020-05-05T06:16:49.921" v="1106" actId="20577"/>
          <ac:spMkLst>
            <pc:docMk/>
            <pc:sldMk cId="3857286053" sldId="289"/>
            <ac:spMk id="2" creationId="{C0B8E895-7944-4FA7-AD59-75FAC86019BD}"/>
          </ac:spMkLst>
        </pc:spChg>
        <pc:spChg chg="add del">
          <ac:chgData name="Daniel" userId="00240ab5-46a8-4031-ab8b-61076acc223c" providerId="ADAL" clId="{0E8B15EB-9317-47B8-95F0-0DCA91F397AC}" dt="2020-05-06T08:05:44.889" v="1765" actId="478"/>
          <ac:spMkLst>
            <pc:docMk/>
            <pc:sldMk cId="3857286053" sldId="289"/>
            <ac:spMk id="3" creationId="{7AAAB126-DA3E-4500-A1F4-0F2285974008}"/>
          </ac:spMkLst>
        </pc:spChg>
        <pc:spChg chg="del">
          <ac:chgData name="Daniel" userId="00240ab5-46a8-4031-ab8b-61076acc223c" providerId="ADAL" clId="{0E8B15EB-9317-47B8-95F0-0DCA91F397AC}" dt="2020-05-05T08:07:50.100" v="1744"/>
          <ac:spMkLst>
            <pc:docMk/>
            <pc:sldMk cId="3857286053" sldId="289"/>
            <ac:spMk id="3" creationId="{E76E1811-E34C-4D93-9889-3BEFA012A748}"/>
          </ac:spMkLst>
        </pc:spChg>
        <pc:spChg chg="add del mod">
          <ac:chgData name="Daniel" userId="00240ab5-46a8-4031-ab8b-61076acc223c" providerId="ADAL" clId="{0E8B15EB-9317-47B8-95F0-0DCA91F397AC}" dt="2020-05-05T08:27:41.053" v="1748" actId="931"/>
          <ac:spMkLst>
            <pc:docMk/>
            <pc:sldMk cId="3857286053" sldId="289"/>
            <ac:spMk id="7" creationId="{69E31984-2363-4237-83CA-A4BFBC69AF24}"/>
          </ac:spMkLst>
        </pc:spChg>
        <pc:picChg chg="add del mod">
          <ac:chgData name="Daniel" userId="00240ab5-46a8-4031-ab8b-61076acc223c" providerId="ADAL" clId="{0E8B15EB-9317-47B8-95F0-0DCA91F397AC}" dt="2020-05-11T10:40:56.298" v="3462" actId="478"/>
          <ac:picMkLst>
            <pc:docMk/>
            <pc:sldMk cId="3857286053" sldId="289"/>
            <ac:picMk id="3" creationId="{6234EC35-C9B5-4691-B286-87B14464F2E7}"/>
          </ac:picMkLst>
        </pc:picChg>
        <pc:picChg chg="add del mod">
          <ac:chgData name="Daniel" userId="00240ab5-46a8-4031-ab8b-61076acc223c" providerId="ADAL" clId="{0E8B15EB-9317-47B8-95F0-0DCA91F397AC}" dt="2020-05-05T08:07:52.282" v="1747" actId="478"/>
          <ac:picMkLst>
            <pc:docMk/>
            <pc:sldMk cId="3857286053" sldId="289"/>
            <ac:picMk id="5" creationId="{44DEF874-D4E1-4E49-BA7D-827CFD0E0CB2}"/>
          </ac:picMkLst>
        </pc:picChg>
        <pc:picChg chg="add mod">
          <ac:chgData name="Daniel" userId="00240ab5-46a8-4031-ab8b-61076acc223c" providerId="ADAL" clId="{0E8B15EB-9317-47B8-95F0-0DCA91F397AC}" dt="2020-05-06T08:06:51.967" v="1770" actId="1076"/>
          <ac:picMkLst>
            <pc:docMk/>
            <pc:sldMk cId="3857286053" sldId="289"/>
            <ac:picMk id="5" creationId="{DB3FAA16-E192-4062-83BC-36A296C9ABB2}"/>
          </ac:picMkLst>
        </pc:picChg>
        <pc:picChg chg="add mod">
          <ac:chgData name="Daniel" userId="00240ab5-46a8-4031-ab8b-61076acc223c" providerId="ADAL" clId="{0E8B15EB-9317-47B8-95F0-0DCA91F397AC}" dt="2020-05-11T10:46:37.761" v="3622" actId="1076"/>
          <ac:picMkLst>
            <pc:docMk/>
            <pc:sldMk cId="3857286053" sldId="289"/>
            <ac:picMk id="9" creationId="{EC1F3841-4BE2-45D1-B4AE-83DE46E9A134}"/>
          </ac:picMkLst>
        </pc:picChg>
      </pc:sldChg>
      <pc:sldChg chg="addSp delSp modSp new mod ord modTransition delAnim modAnim">
        <pc:chgData name="Daniel" userId="00240ab5-46a8-4031-ab8b-61076acc223c" providerId="ADAL" clId="{0E8B15EB-9317-47B8-95F0-0DCA91F397AC}" dt="2020-05-20T06:18:40.367" v="8332"/>
        <pc:sldMkLst>
          <pc:docMk/>
          <pc:sldMk cId="17041226" sldId="290"/>
        </pc:sldMkLst>
        <pc:spChg chg="mod">
          <ac:chgData name="Daniel" userId="00240ab5-46a8-4031-ab8b-61076acc223c" providerId="ADAL" clId="{0E8B15EB-9317-47B8-95F0-0DCA91F397AC}" dt="2020-05-11T10:46:05.822" v="3614" actId="20577"/>
          <ac:spMkLst>
            <pc:docMk/>
            <pc:sldMk cId="17041226" sldId="290"/>
            <ac:spMk id="2" creationId="{637E10B5-906E-45A5-958E-DB740B551F03}"/>
          </ac:spMkLst>
        </pc:spChg>
        <pc:spChg chg="del">
          <ac:chgData name="Daniel" userId="00240ab5-46a8-4031-ab8b-61076acc223c" providerId="ADAL" clId="{0E8B15EB-9317-47B8-95F0-0DCA91F397AC}" dt="2020-05-05T08:28:32.244" v="1757"/>
          <ac:spMkLst>
            <pc:docMk/>
            <pc:sldMk cId="17041226" sldId="290"/>
            <ac:spMk id="3" creationId="{3F043D51-660C-4484-924F-BA2DC9D8801F}"/>
          </ac:spMkLst>
        </pc:spChg>
        <pc:picChg chg="add del mod">
          <ac:chgData name="Daniel" userId="00240ab5-46a8-4031-ab8b-61076acc223c" providerId="ADAL" clId="{0E8B15EB-9317-47B8-95F0-0DCA91F397AC}" dt="2020-05-11T10:46:23.265" v="3617" actId="21"/>
          <ac:picMkLst>
            <pc:docMk/>
            <pc:sldMk cId="17041226" sldId="290"/>
            <ac:picMk id="3" creationId="{E5E880B7-A29F-4E38-95DA-2FBE908B71FD}"/>
          </ac:picMkLst>
        </pc:picChg>
        <pc:picChg chg="add mod">
          <ac:chgData name="Daniel" userId="00240ab5-46a8-4031-ab8b-61076acc223c" providerId="ADAL" clId="{0E8B15EB-9317-47B8-95F0-0DCA91F397AC}" dt="2020-05-06T10:28:18.174" v="1821" actId="1076"/>
          <ac:picMkLst>
            <pc:docMk/>
            <pc:sldMk cId="17041226" sldId="290"/>
            <ac:picMk id="4" creationId="{533AAC63-5E32-4CD2-8186-E9D0DCD606DA}"/>
          </ac:picMkLst>
        </pc:picChg>
        <pc:picChg chg="add mod">
          <ac:chgData name="Daniel" userId="00240ab5-46a8-4031-ab8b-61076acc223c" providerId="ADAL" clId="{0E8B15EB-9317-47B8-95F0-0DCA91F397AC}" dt="2020-05-05T08:28:40.848" v="1763" actId="1076"/>
          <ac:picMkLst>
            <pc:docMk/>
            <pc:sldMk cId="17041226" sldId="290"/>
            <ac:picMk id="5" creationId="{2DE98755-A593-4CA1-9C84-E46764E43741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31.824" v="8331"/>
        <pc:sldMkLst>
          <pc:docMk/>
          <pc:sldMk cId="330732285" sldId="291"/>
        </pc:sldMkLst>
        <pc:spChg chg="mod">
          <ac:chgData name="Daniel" userId="00240ab5-46a8-4031-ab8b-61076acc223c" providerId="ADAL" clId="{0E8B15EB-9317-47B8-95F0-0DCA91F397AC}" dt="2020-05-05T06:19:41.511" v="1171" actId="20577"/>
          <ac:spMkLst>
            <pc:docMk/>
            <pc:sldMk cId="330732285" sldId="291"/>
            <ac:spMk id="2" creationId="{5F08FBC8-B6BB-4206-837C-FDBB12784E51}"/>
          </ac:spMkLst>
        </pc:spChg>
        <pc:spChg chg="mod">
          <ac:chgData name="Daniel" userId="00240ab5-46a8-4031-ab8b-61076acc223c" providerId="ADAL" clId="{0E8B15EB-9317-47B8-95F0-0DCA91F397AC}" dt="2020-05-05T06:37:15.077" v="1214" actId="207"/>
          <ac:spMkLst>
            <pc:docMk/>
            <pc:sldMk cId="330732285" sldId="291"/>
            <ac:spMk id="3" creationId="{6E5D2403-62BE-442D-8341-0B76C651DB58}"/>
          </ac:spMkLst>
        </pc:spChg>
        <pc:spChg chg="add mod">
          <ac:chgData name="Daniel" userId="00240ab5-46a8-4031-ab8b-61076acc223c" providerId="ADAL" clId="{0E8B15EB-9317-47B8-95F0-0DCA91F397AC}" dt="2020-05-11T12:07:10.067" v="4035" actId="20577"/>
          <ac:spMkLst>
            <pc:docMk/>
            <pc:sldMk cId="330732285" sldId="291"/>
            <ac:spMk id="6" creationId="{41939F9D-C468-4F9D-8241-326CA549AB71}"/>
          </ac:spMkLst>
        </pc:spChg>
        <pc:spChg chg="add mod">
          <ac:chgData name="Daniel" userId="00240ab5-46a8-4031-ab8b-61076acc223c" providerId="ADAL" clId="{0E8B15EB-9317-47B8-95F0-0DCA91F397AC}" dt="2020-05-07T09:56:38.388" v="2181" actId="164"/>
          <ac:spMkLst>
            <pc:docMk/>
            <pc:sldMk cId="330732285" sldId="291"/>
            <ac:spMk id="8" creationId="{4B528ED2-9937-4636-8D37-F2EB8471AADF}"/>
          </ac:spMkLst>
        </pc:spChg>
        <pc:spChg chg="add mod">
          <ac:chgData name="Daniel" userId="00240ab5-46a8-4031-ab8b-61076acc223c" providerId="ADAL" clId="{0E8B15EB-9317-47B8-95F0-0DCA91F397AC}" dt="2020-05-07T09:56:42.068" v="2182" actId="164"/>
          <ac:spMkLst>
            <pc:docMk/>
            <pc:sldMk cId="330732285" sldId="291"/>
            <ac:spMk id="9" creationId="{945F034A-86E2-4B1B-BCAE-7162887E4880}"/>
          </ac:spMkLst>
        </pc:spChg>
        <pc:grpChg chg="add mod">
          <ac:chgData name="Daniel" userId="00240ab5-46a8-4031-ab8b-61076acc223c" providerId="ADAL" clId="{0E8B15EB-9317-47B8-95F0-0DCA91F397AC}" dt="2020-05-07T09:56:38.388" v="2181" actId="164"/>
          <ac:grpSpMkLst>
            <pc:docMk/>
            <pc:sldMk cId="330732285" sldId="291"/>
            <ac:grpSpMk id="12" creationId="{67546891-8A19-4F39-B76E-4A5A809380C6}"/>
          </ac:grpSpMkLst>
        </pc:grpChg>
        <pc:grpChg chg="add mod">
          <ac:chgData name="Daniel" userId="00240ab5-46a8-4031-ab8b-61076acc223c" providerId="ADAL" clId="{0E8B15EB-9317-47B8-95F0-0DCA91F397AC}" dt="2020-05-07T09:56:42.068" v="2182" actId="164"/>
          <ac:grpSpMkLst>
            <pc:docMk/>
            <pc:sldMk cId="330732285" sldId="291"/>
            <ac:grpSpMk id="13" creationId="{3067EBD7-BD4E-40C1-B5C3-48BC9CF89289}"/>
          </ac:grpSpMkLst>
        </pc:grpChg>
        <pc:picChg chg="add del mod">
          <ac:chgData name="Daniel" userId="00240ab5-46a8-4031-ab8b-61076acc223c" providerId="ADAL" clId="{0E8B15EB-9317-47B8-95F0-0DCA91F397AC}" dt="2020-05-07T09:00:41.421" v="2092" actId="21"/>
          <ac:picMkLst>
            <pc:docMk/>
            <pc:sldMk cId="330732285" sldId="291"/>
            <ac:picMk id="4" creationId="{F6C17608-9359-4F56-B0B5-B7A2E30A8C0E}"/>
          </ac:picMkLst>
        </pc:picChg>
        <pc:picChg chg="add del mod modCrop">
          <ac:chgData name="Daniel" userId="00240ab5-46a8-4031-ab8b-61076acc223c" providerId="ADAL" clId="{0E8B15EB-9317-47B8-95F0-0DCA91F397AC}" dt="2020-05-07T09:00:41.421" v="2092" actId="21"/>
          <ac:picMkLst>
            <pc:docMk/>
            <pc:sldMk cId="330732285" sldId="291"/>
            <ac:picMk id="5" creationId="{FA6641AC-4A69-43CF-999E-5A27B6FAC760}"/>
          </ac:picMkLst>
        </pc:picChg>
        <pc:picChg chg="add mod">
          <ac:chgData name="Daniel" userId="00240ab5-46a8-4031-ab8b-61076acc223c" providerId="ADAL" clId="{0E8B15EB-9317-47B8-95F0-0DCA91F397AC}" dt="2020-05-07T09:56:42.068" v="2182" actId="164"/>
          <ac:picMkLst>
            <pc:docMk/>
            <pc:sldMk cId="330732285" sldId="291"/>
            <ac:picMk id="7" creationId="{5F4F2F4C-08CB-47F0-833B-AD90D99F5344}"/>
          </ac:picMkLst>
        </pc:picChg>
        <pc:picChg chg="add del mod">
          <ac:chgData name="Daniel" userId="00240ab5-46a8-4031-ab8b-61076acc223c" providerId="ADAL" clId="{0E8B15EB-9317-47B8-95F0-0DCA91F397AC}" dt="2020-05-07T09:57:33.944" v="2190" actId="478"/>
          <ac:picMkLst>
            <pc:docMk/>
            <pc:sldMk cId="330732285" sldId="291"/>
            <ac:picMk id="14" creationId="{E9C786AB-B789-404E-BF5E-9839D2BDA5CA}"/>
          </ac:picMkLst>
        </pc:picChg>
        <pc:picChg chg="add mod">
          <ac:chgData name="Daniel" userId="00240ab5-46a8-4031-ab8b-61076acc223c" providerId="ADAL" clId="{0E8B15EB-9317-47B8-95F0-0DCA91F397AC}" dt="2020-05-11T12:07:12.007" v="4036" actId="14429"/>
          <ac:picMkLst>
            <pc:docMk/>
            <pc:sldMk cId="330732285" sldId="291"/>
            <ac:picMk id="15" creationId="{AE9959E9-0574-44B2-B4DB-C1C7B3FCD6C5}"/>
          </ac:picMkLst>
        </pc:picChg>
        <pc:picChg chg="add mod">
          <ac:chgData name="Daniel" userId="00240ab5-46a8-4031-ab8b-61076acc223c" providerId="ADAL" clId="{0E8B15EB-9317-47B8-95F0-0DCA91F397AC}" dt="2020-05-07T17:05:31.527" v="3304" actId="14429"/>
          <ac:picMkLst>
            <pc:docMk/>
            <pc:sldMk cId="330732285" sldId="291"/>
            <ac:picMk id="16" creationId="{70955A4B-9EC1-4612-938B-8EC7DF04DD02}"/>
          </ac:picMkLst>
        </pc:picChg>
        <pc:cxnChg chg="add mod">
          <ac:chgData name="Daniel" userId="00240ab5-46a8-4031-ab8b-61076acc223c" providerId="ADAL" clId="{0E8B15EB-9317-47B8-95F0-0DCA91F397AC}" dt="2020-05-07T17:05:13.914" v="3300" actId="692"/>
          <ac:cxnSpMkLst>
            <pc:docMk/>
            <pc:sldMk cId="330732285" sldId="291"/>
            <ac:cxnSpMk id="11" creationId="{6A3D74FD-A4F0-4714-A6A9-407FDFAF8543}"/>
          </ac:cxnSpMkLst>
        </pc:cxnChg>
        <pc:cxnChg chg="add mod">
          <ac:chgData name="Daniel" userId="00240ab5-46a8-4031-ab8b-61076acc223c" providerId="ADAL" clId="{0E8B15EB-9317-47B8-95F0-0DCA91F397AC}" dt="2020-05-07T17:05:25.823" v="3303" actId="108"/>
          <ac:cxnSpMkLst>
            <pc:docMk/>
            <pc:sldMk cId="330732285" sldId="291"/>
            <ac:cxnSpMk id="17" creationId="{DF1F0A52-2AE2-4AAC-9C1B-9B2C5BB281E8}"/>
          </ac:cxnSpMkLst>
        </pc:cxnChg>
      </pc:sldChg>
      <pc:sldChg chg="addSp delSp modSp new del mod ord modTransition">
        <pc:chgData name="Daniel" userId="00240ab5-46a8-4031-ab8b-61076acc223c" providerId="ADAL" clId="{0E8B15EB-9317-47B8-95F0-0DCA91F397AC}" dt="2020-05-19T08:41:00.008" v="5277" actId="2696"/>
        <pc:sldMkLst>
          <pc:docMk/>
          <pc:sldMk cId="3175758950" sldId="292"/>
        </pc:sldMkLst>
        <pc:spChg chg="add mod">
          <ac:chgData name="Daniel" userId="00240ab5-46a8-4031-ab8b-61076acc223c" providerId="ADAL" clId="{0E8B15EB-9317-47B8-95F0-0DCA91F397AC}" dt="2020-05-18T08:24:46.031" v="5260" actId="1076"/>
          <ac:spMkLst>
            <pc:docMk/>
            <pc:sldMk cId="3175758950" sldId="292"/>
            <ac:spMk id="2" creationId="{2361DFE5-3BE2-4481-A3F7-A37AC65B0C3C}"/>
          </ac:spMkLst>
        </pc:spChg>
        <pc:spChg chg="del">
          <ac:chgData name="Daniel" userId="00240ab5-46a8-4031-ab8b-61076acc223c" providerId="ADAL" clId="{0E8B15EB-9317-47B8-95F0-0DCA91F397AC}" dt="2020-05-05T06:22:33.798" v="1178"/>
          <ac:spMkLst>
            <pc:docMk/>
            <pc:sldMk cId="3175758950" sldId="292"/>
            <ac:spMk id="2" creationId="{238E98BD-118B-4239-948E-BB30AA97D1B2}"/>
          </ac:spMkLst>
        </pc:spChg>
        <pc:spChg chg="add mod">
          <ac:chgData name="Daniel" userId="00240ab5-46a8-4031-ab8b-61076acc223c" providerId="ADAL" clId="{0E8B15EB-9317-47B8-95F0-0DCA91F397AC}" dt="2020-05-18T08:24:50.055" v="5262" actId="1076"/>
          <ac:spMkLst>
            <pc:docMk/>
            <pc:sldMk cId="3175758950" sldId="292"/>
            <ac:spMk id="5" creationId="{D7F6906C-7DE5-4692-BCF4-F302DB69B607}"/>
          </ac:spMkLst>
        </pc:spChg>
        <pc:picChg chg="add mod">
          <ac:chgData name="Daniel" userId="00240ab5-46a8-4031-ab8b-61076acc223c" providerId="ADAL" clId="{0E8B15EB-9317-47B8-95F0-0DCA91F397AC}" dt="2020-05-18T08:24:43.787" v="5259" actId="1076"/>
          <ac:picMkLst>
            <pc:docMk/>
            <pc:sldMk cId="3175758950" sldId="292"/>
            <ac:picMk id="3" creationId="{AAFF589B-77ED-4E74-B2F4-9677104A69DF}"/>
          </ac:picMkLst>
        </pc:picChg>
        <pc:picChg chg="add mod">
          <ac:chgData name="Daniel" userId="00240ab5-46a8-4031-ab8b-61076acc223c" providerId="ADAL" clId="{0E8B15EB-9317-47B8-95F0-0DCA91F397AC}" dt="2020-05-18T08:24:47.311" v="5261" actId="1076"/>
          <ac:picMkLst>
            <pc:docMk/>
            <pc:sldMk cId="3175758950" sldId="292"/>
            <ac:picMk id="4" creationId="{1BEB27F7-1DAD-40B6-A265-182039A03665}"/>
          </ac:picMkLst>
        </pc:picChg>
      </pc:sldChg>
      <pc:sldChg chg="add">
        <pc:chgData name="Daniel" userId="00240ab5-46a8-4031-ab8b-61076acc223c" providerId="ADAL" clId="{0E8B15EB-9317-47B8-95F0-0DCA91F397AC}" dt="2020-05-19T08:41:06.631" v="5279"/>
        <pc:sldMkLst>
          <pc:docMk/>
          <pc:sldMk cId="3593389963" sldId="292"/>
        </pc:sldMkLst>
      </pc:sldChg>
      <pc:sldChg chg="modSp new del mod">
        <pc:chgData name="Daniel" userId="00240ab5-46a8-4031-ab8b-61076acc223c" providerId="ADAL" clId="{0E8B15EB-9317-47B8-95F0-0DCA91F397AC}" dt="2020-05-07T17:01:49.397" v="3256" actId="47"/>
        <pc:sldMkLst>
          <pc:docMk/>
          <pc:sldMk cId="268844051" sldId="293"/>
        </pc:sldMkLst>
        <pc:spChg chg="mod">
          <ac:chgData name="Daniel" userId="00240ab5-46a8-4031-ab8b-61076acc223c" providerId="ADAL" clId="{0E8B15EB-9317-47B8-95F0-0DCA91F397AC}" dt="2020-05-05T07:38:37.327" v="1698" actId="20577"/>
          <ac:spMkLst>
            <pc:docMk/>
            <pc:sldMk cId="268844051" sldId="293"/>
            <ac:spMk id="2" creationId="{FC58FF89-5313-4F83-B821-31F1C970ADB1}"/>
          </ac:spMkLst>
        </pc:spChg>
      </pc:sldChg>
      <pc:sldChg chg="addSp delSp modSp new mod modTransition">
        <pc:chgData name="Daniel" userId="00240ab5-46a8-4031-ab8b-61076acc223c" providerId="ADAL" clId="{0E8B15EB-9317-47B8-95F0-0DCA91F397AC}" dt="2020-05-20T06:18:50.975" v="8333"/>
        <pc:sldMkLst>
          <pc:docMk/>
          <pc:sldMk cId="404667348" sldId="294"/>
        </pc:sldMkLst>
        <pc:spChg chg="del">
          <ac:chgData name="Daniel" userId="00240ab5-46a8-4031-ab8b-61076acc223c" providerId="ADAL" clId="{0E8B15EB-9317-47B8-95F0-0DCA91F397AC}" dt="2020-05-06T10:29:08.192" v="1829"/>
          <ac:spMkLst>
            <pc:docMk/>
            <pc:sldMk cId="404667348" sldId="294"/>
            <ac:spMk id="2" creationId="{B024A74E-507D-4FE4-B547-150FA914A82D}"/>
          </ac:spMkLst>
        </pc:spChg>
        <pc:spChg chg="add mod">
          <ac:chgData name="Daniel" userId="00240ab5-46a8-4031-ab8b-61076acc223c" providerId="ADAL" clId="{0E8B15EB-9317-47B8-95F0-0DCA91F397AC}" dt="2020-05-07T14:57:01.048" v="3040" actId="20577"/>
          <ac:spMkLst>
            <pc:docMk/>
            <pc:sldMk cId="404667348" sldId="294"/>
            <ac:spMk id="3" creationId="{61DF7039-ECB1-4E3E-907F-31E6B4BF9248}"/>
          </ac:spMkLst>
        </pc:spChg>
        <pc:spChg chg="add mod">
          <ac:chgData name="Daniel" userId="00240ab5-46a8-4031-ab8b-61076acc223c" providerId="ADAL" clId="{0E8B15EB-9317-47B8-95F0-0DCA91F397AC}" dt="2020-05-07T14:57:21.019" v="3047" actId="313"/>
          <ac:spMkLst>
            <pc:docMk/>
            <pc:sldMk cId="404667348" sldId="294"/>
            <ac:spMk id="4" creationId="{C8BACD75-DBAD-4BEA-9D29-E7257E229220}"/>
          </ac:spMkLst>
        </pc:spChg>
        <pc:picChg chg="add mod">
          <ac:chgData name="Daniel" userId="00240ab5-46a8-4031-ab8b-61076acc223c" providerId="ADAL" clId="{0E8B15EB-9317-47B8-95F0-0DCA91F397AC}" dt="2020-05-07T17:30:18.470" v="3446" actId="14100"/>
          <ac:picMkLst>
            <pc:docMk/>
            <pc:sldMk cId="404667348" sldId="294"/>
            <ac:picMk id="5" creationId="{46613EB7-41CC-4E4A-8561-F5AFFC281DC0}"/>
          </ac:picMkLst>
        </pc:picChg>
      </pc:sldChg>
      <pc:sldChg chg="addSp delSp modSp new del mod">
        <pc:chgData name="Daniel" userId="00240ab5-46a8-4031-ab8b-61076acc223c" providerId="ADAL" clId="{0E8B15EB-9317-47B8-95F0-0DCA91F397AC}" dt="2020-05-06T10:27:20.980" v="1812" actId="47"/>
        <pc:sldMkLst>
          <pc:docMk/>
          <pc:sldMk cId="3376348860" sldId="294"/>
        </pc:sldMkLst>
        <pc:picChg chg="add del mod">
          <ac:chgData name="Daniel" userId="00240ab5-46a8-4031-ab8b-61076acc223c" providerId="ADAL" clId="{0E8B15EB-9317-47B8-95F0-0DCA91F397AC}" dt="2020-05-06T10:27:09.670" v="1806" actId="21"/>
          <ac:picMkLst>
            <pc:docMk/>
            <pc:sldMk cId="3376348860" sldId="294"/>
            <ac:picMk id="3" creationId="{F2175A2E-D630-4A0F-9B69-06531517667F}"/>
          </ac:picMkLst>
        </pc:picChg>
      </pc:sldChg>
      <pc:sldChg chg="addSp delSp modSp new mod ord modTransition addAnim delAnim modAnim">
        <pc:chgData name="Daniel" userId="00240ab5-46a8-4031-ab8b-61076acc223c" providerId="ADAL" clId="{0E8B15EB-9317-47B8-95F0-0DCA91F397AC}" dt="2020-05-20T06:18:40.367" v="8332"/>
        <pc:sldMkLst>
          <pc:docMk/>
          <pc:sldMk cId="2577554449" sldId="295"/>
        </pc:sldMkLst>
        <pc:spChg chg="mod">
          <ac:chgData name="Daniel" userId="00240ab5-46a8-4031-ab8b-61076acc223c" providerId="ADAL" clId="{0E8B15EB-9317-47B8-95F0-0DCA91F397AC}" dt="2020-05-19T09:17:04.087" v="6092" actId="20577"/>
          <ac:spMkLst>
            <pc:docMk/>
            <pc:sldMk cId="2577554449" sldId="295"/>
            <ac:spMk id="2" creationId="{70A8FBEB-2A50-4C15-B4C9-33208562431A}"/>
          </ac:spMkLst>
        </pc:spChg>
        <pc:grpChg chg="add mod">
          <ac:chgData name="Daniel" userId="00240ab5-46a8-4031-ab8b-61076acc223c" providerId="ADAL" clId="{0E8B15EB-9317-47B8-95F0-0DCA91F397AC}" dt="2020-05-07T08:13:41.229" v="1976" actId="164"/>
          <ac:grpSpMkLst>
            <pc:docMk/>
            <pc:sldMk cId="2577554449" sldId="295"/>
            <ac:grpSpMk id="6" creationId="{3B04D049-7D5B-4CFD-82A6-D00453A6097B}"/>
          </ac:grpSpMkLst>
        </pc:grpChg>
        <pc:picChg chg="add del mod ord">
          <ac:chgData name="Daniel" userId="00240ab5-46a8-4031-ab8b-61076acc223c" providerId="ADAL" clId="{0E8B15EB-9317-47B8-95F0-0DCA91F397AC}" dt="2020-05-11T10:48:22.275" v="3757" actId="478"/>
          <ac:picMkLst>
            <pc:docMk/>
            <pc:sldMk cId="2577554449" sldId="295"/>
            <ac:picMk id="3" creationId="{DC7056CD-9602-482E-9261-3AC77817E779}"/>
          </ac:picMkLst>
        </pc:picChg>
        <pc:picChg chg="add mod ord">
          <ac:chgData name="Daniel" userId="00240ab5-46a8-4031-ab8b-61076acc223c" providerId="ADAL" clId="{0E8B15EB-9317-47B8-95F0-0DCA91F397AC}" dt="2020-05-07T08:13:41.229" v="1976" actId="164"/>
          <ac:picMkLst>
            <pc:docMk/>
            <pc:sldMk cId="2577554449" sldId="295"/>
            <ac:picMk id="4" creationId="{13E9DA3E-DD29-45DE-8056-9A80286FB0B0}"/>
          </ac:picMkLst>
        </pc:picChg>
        <pc:picChg chg="add mod">
          <ac:chgData name="Daniel" userId="00240ab5-46a8-4031-ab8b-61076acc223c" providerId="ADAL" clId="{0E8B15EB-9317-47B8-95F0-0DCA91F397AC}" dt="2020-05-07T08:13:41.229" v="1976" actId="164"/>
          <ac:picMkLst>
            <pc:docMk/>
            <pc:sldMk cId="2577554449" sldId="295"/>
            <ac:picMk id="5" creationId="{6E8E8D8F-A68E-4AC7-8B39-44E7E1DD2E70}"/>
          </ac:picMkLst>
        </pc:picChg>
        <pc:picChg chg="add del mod">
          <ac:chgData name="Daniel" userId="00240ab5-46a8-4031-ab8b-61076acc223c" providerId="ADAL" clId="{0E8B15EB-9317-47B8-95F0-0DCA91F397AC}" dt="2020-05-11T10:48:12.786" v="3752" actId="21"/>
          <ac:picMkLst>
            <pc:docMk/>
            <pc:sldMk cId="2577554449" sldId="295"/>
            <ac:picMk id="7" creationId="{B7145BFE-4112-4115-8DC7-21FE0F7A45A7}"/>
          </ac:picMkLst>
        </pc:picChg>
        <pc:picChg chg="add mod">
          <ac:chgData name="Daniel" userId="00240ab5-46a8-4031-ab8b-61076acc223c" providerId="ADAL" clId="{0E8B15EB-9317-47B8-95F0-0DCA91F397AC}" dt="2020-05-07T08:33:16.885" v="2051"/>
          <ac:picMkLst>
            <pc:docMk/>
            <pc:sldMk cId="2577554449" sldId="295"/>
            <ac:picMk id="8" creationId="{539773E7-2474-484D-A02B-1CA570CF72AD}"/>
          </ac:picMkLst>
        </pc:picChg>
      </pc:sldChg>
      <pc:sldChg chg="addSp delSp modSp new mod ord modTransition delAnim modAnim">
        <pc:chgData name="Daniel" userId="00240ab5-46a8-4031-ab8b-61076acc223c" providerId="ADAL" clId="{0E8B15EB-9317-47B8-95F0-0DCA91F397AC}" dt="2020-05-20T06:18:40.367" v="8332"/>
        <pc:sldMkLst>
          <pc:docMk/>
          <pc:sldMk cId="1526874973" sldId="296"/>
        </pc:sldMkLst>
        <pc:spChg chg="mod">
          <ac:chgData name="Daniel" userId="00240ab5-46a8-4031-ab8b-61076acc223c" providerId="ADAL" clId="{0E8B15EB-9317-47B8-95F0-0DCA91F397AC}" dt="2020-05-19T09:17:20.900" v="6109" actId="20577"/>
          <ac:spMkLst>
            <pc:docMk/>
            <pc:sldMk cId="1526874973" sldId="296"/>
            <ac:spMk id="2" creationId="{C043CC33-83A0-44CD-99B9-589387894051}"/>
          </ac:spMkLst>
        </pc:spChg>
        <pc:grpChg chg="add del mod">
          <ac:chgData name="Daniel" userId="00240ab5-46a8-4031-ab8b-61076acc223c" providerId="ADAL" clId="{0E8B15EB-9317-47B8-95F0-0DCA91F397AC}" dt="2020-05-07T08:35:23.284" v="2078" actId="165"/>
          <ac:grpSpMkLst>
            <pc:docMk/>
            <pc:sldMk cId="1526874973" sldId="296"/>
            <ac:grpSpMk id="10" creationId="{592CE10B-9B2B-4F25-BA16-8809C3AC4E82}"/>
          </ac:grpSpMkLst>
        </pc:grpChg>
        <pc:picChg chg="add del mod modCrop">
          <ac:chgData name="Daniel" userId="00240ab5-46a8-4031-ab8b-61076acc223c" providerId="ADAL" clId="{0E8B15EB-9317-47B8-95F0-0DCA91F397AC}" dt="2020-05-07T08:21:06.523" v="2011" actId="478"/>
          <ac:picMkLst>
            <pc:docMk/>
            <pc:sldMk cId="1526874973" sldId="296"/>
            <ac:picMk id="3" creationId="{C7EBEB7C-10FF-42C6-AA50-0FD55B761BE1}"/>
          </ac:picMkLst>
        </pc:picChg>
        <pc:picChg chg="add mod topLvl">
          <ac:chgData name="Daniel" userId="00240ab5-46a8-4031-ab8b-61076acc223c" providerId="ADAL" clId="{0E8B15EB-9317-47B8-95F0-0DCA91F397AC}" dt="2020-05-11T10:53:55.635" v="4021" actId="1076"/>
          <ac:picMkLst>
            <pc:docMk/>
            <pc:sldMk cId="1526874973" sldId="296"/>
            <ac:picMk id="4" creationId="{5A4494B1-722F-4130-AB70-F0A6C88C09AD}"/>
          </ac:picMkLst>
        </pc:picChg>
        <pc:picChg chg="add mod topLvl">
          <ac:chgData name="Daniel" userId="00240ab5-46a8-4031-ab8b-61076acc223c" providerId="ADAL" clId="{0E8B15EB-9317-47B8-95F0-0DCA91F397AC}" dt="2020-05-07T08:35:23.284" v="2078" actId="165"/>
          <ac:picMkLst>
            <pc:docMk/>
            <pc:sldMk cId="1526874973" sldId="296"/>
            <ac:picMk id="5" creationId="{84C26634-EBE9-4C88-A804-B6BA8E392301}"/>
          </ac:picMkLst>
        </pc:picChg>
        <pc:picChg chg="add mod topLvl">
          <ac:chgData name="Daniel" userId="00240ab5-46a8-4031-ab8b-61076acc223c" providerId="ADAL" clId="{0E8B15EB-9317-47B8-95F0-0DCA91F397AC}" dt="2020-05-07T08:35:23.284" v="2078" actId="165"/>
          <ac:picMkLst>
            <pc:docMk/>
            <pc:sldMk cId="1526874973" sldId="296"/>
            <ac:picMk id="6" creationId="{A9C95CB6-AC33-47C5-A4BE-3575243E99BA}"/>
          </ac:picMkLst>
        </pc:picChg>
        <pc:picChg chg="add del mod">
          <ac:chgData name="Daniel" userId="00240ab5-46a8-4031-ab8b-61076acc223c" providerId="ADAL" clId="{0E8B15EB-9317-47B8-95F0-0DCA91F397AC}" dt="2020-05-07T08:32:25.712" v="2031" actId="21"/>
          <ac:picMkLst>
            <pc:docMk/>
            <pc:sldMk cId="1526874973" sldId="296"/>
            <ac:picMk id="7" creationId="{A271CC6C-797B-4097-AF6D-0CE11B08028B}"/>
          </ac:picMkLst>
        </pc:picChg>
        <pc:picChg chg="add mod">
          <ac:chgData name="Daniel" userId="00240ab5-46a8-4031-ab8b-61076acc223c" providerId="ADAL" clId="{0E8B15EB-9317-47B8-95F0-0DCA91F397AC}" dt="2020-05-07T08:33:43.128" v="2052"/>
          <ac:picMkLst>
            <pc:docMk/>
            <pc:sldMk cId="1526874973" sldId="296"/>
            <ac:picMk id="8" creationId="{EF9A6FB6-34A4-460C-9BD9-B50AF96B1B39}"/>
          </ac:picMkLst>
        </pc:picChg>
        <pc:picChg chg="add mod">
          <ac:chgData name="Daniel" userId="00240ab5-46a8-4031-ab8b-61076acc223c" providerId="ADAL" clId="{0E8B15EB-9317-47B8-95F0-0DCA91F397AC}" dt="2020-05-07T08:33:53.444" v="2054" actId="1076"/>
          <ac:picMkLst>
            <pc:docMk/>
            <pc:sldMk cId="1526874973" sldId="296"/>
            <ac:picMk id="9" creationId="{CA3FD914-EFD7-40B5-B44E-524ADDC83A0D}"/>
          </ac:picMkLst>
        </pc:picChg>
        <pc:picChg chg="add del mod">
          <ac:chgData name="Daniel" userId="00240ab5-46a8-4031-ab8b-61076acc223c" providerId="ADAL" clId="{0E8B15EB-9317-47B8-95F0-0DCA91F397AC}" dt="2020-05-11T10:51:58.755" v="3938"/>
          <ac:picMkLst>
            <pc:docMk/>
            <pc:sldMk cId="1526874973" sldId="296"/>
            <ac:picMk id="10" creationId="{ED03949D-A514-45C7-85DA-D835BD6A27FE}"/>
          </ac:picMkLst>
        </pc:picChg>
        <pc:picChg chg="add del mod">
          <ac:chgData name="Daniel" userId="00240ab5-46a8-4031-ab8b-61076acc223c" providerId="ADAL" clId="{0E8B15EB-9317-47B8-95F0-0DCA91F397AC}" dt="2020-05-07T08:35:16.207" v="2077" actId="478"/>
          <ac:picMkLst>
            <pc:docMk/>
            <pc:sldMk cId="1526874973" sldId="296"/>
            <ac:picMk id="11" creationId="{3507CF10-C51E-4C83-928E-BC947FB65678}"/>
          </ac:picMkLst>
        </pc:picChg>
        <pc:picChg chg="add del mod">
          <ac:chgData name="Daniel" userId="00240ab5-46a8-4031-ab8b-61076acc223c" providerId="ADAL" clId="{0E8B15EB-9317-47B8-95F0-0DCA91F397AC}" dt="2020-05-11T10:52:18.895" v="3945" actId="21"/>
          <ac:picMkLst>
            <pc:docMk/>
            <pc:sldMk cId="1526874973" sldId="296"/>
            <ac:picMk id="12" creationId="{B32857DA-279F-411C-A7BC-1F15B9EE5CDD}"/>
          </ac:picMkLst>
        </pc:picChg>
      </pc:sldChg>
      <pc:sldChg chg="addSp modSp new del mod modAnim">
        <pc:chgData name="Daniel" userId="00240ab5-46a8-4031-ab8b-61076acc223c" providerId="ADAL" clId="{0E8B15EB-9317-47B8-95F0-0DCA91F397AC}" dt="2020-05-07T14:56:44.270" v="3020" actId="47"/>
        <pc:sldMkLst>
          <pc:docMk/>
          <pc:sldMk cId="2538916151" sldId="297"/>
        </pc:sldMkLst>
        <pc:picChg chg="add mod">
          <ac:chgData name="Daniel" userId="00240ab5-46a8-4031-ab8b-61076acc223c" providerId="ADAL" clId="{0E8B15EB-9317-47B8-95F0-0DCA91F397AC}" dt="2020-05-07T08:34:40.206" v="2067" actId="1076"/>
          <ac:picMkLst>
            <pc:docMk/>
            <pc:sldMk cId="2538916151" sldId="297"/>
            <ac:picMk id="3" creationId="{630FF541-2A06-4350-A9C5-E8B8B52AF579}"/>
          </ac:picMkLst>
        </pc:picChg>
      </pc:sldChg>
      <pc:sldChg chg="addSp modSp new del">
        <pc:chgData name="Daniel" userId="00240ab5-46a8-4031-ab8b-61076acc223c" providerId="ADAL" clId="{0E8B15EB-9317-47B8-95F0-0DCA91F397AC}" dt="2020-05-07T09:59:53.478" v="2221" actId="47"/>
        <pc:sldMkLst>
          <pc:docMk/>
          <pc:sldMk cId="1105552269" sldId="298"/>
        </pc:sldMkLst>
        <pc:picChg chg="add mod">
          <ac:chgData name="Daniel" userId="00240ab5-46a8-4031-ab8b-61076acc223c" providerId="ADAL" clId="{0E8B15EB-9317-47B8-95F0-0DCA91F397AC}" dt="2020-05-07T09:00:42.813" v="2093"/>
          <ac:picMkLst>
            <pc:docMk/>
            <pc:sldMk cId="1105552269" sldId="298"/>
            <ac:picMk id="4" creationId="{94DCAC33-C6E5-4CAD-B1AA-B78B6CFCB6E4}"/>
          </ac:picMkLst>
        </pc:picChg>
        <pc:picChg chg="add mod">
          <ac:chgData name="Daniel" userId="00240ab5-46a8-4031-ab8b-61076acc223c" providerId="ADAL" clId="{0E8B15EB-9317-47B8-95F0-0DCA91F397AC}" dt="2020-05-07T09:00:42.813" v="2093"/>
          <ac:picMkLst>
            <pc:docMk/>
            <pc:sldMk cId="1105552269" sldId="298"/>
            <ac:picMk id="5" creationId="{C3ABEA17-DBF8-45DC-A9DC-4C0D5B0659E6}"/>
          </ac:picMkLst>
        </pc:picChg>
      </pc:sldChg>
      <pc:sldChg chg="addSp delSp modSp new mod modTransition modAnim">
        <pc:chgData name="Daniel" userId="00240ab5-46a8-4031-ab8b-61076acc223c" providerId="ADAL" clId="{0E8B15EB-9317-47B8-95F0-0DCA91F397AC}" dt="2020-05-20T06:18:50.975" v="8333"/>
        <pc:sldMkLst>
          <pc:docMk/>
          <pc:sldMk cId="1462180634" sldId="298"/>
        </pc:sldMkLst>
        <pc:spChg chg="del">
          <ac:chgData name="Daniel" userId="00240ab5-46a8-4031-ab8b-61076acc223c" providerId="ADAL" clId="{0E8B15EB-9317-47B8-95F0-0DCA91F397AC}" dt="2020-05-07T11:23:27.175" v="2269"/>
          <ac:spMkLst>
            <pc:docMk/>
            <pc:sldMk cId="1462180634" sldId="298"/>
            <ac:spMk id="2" creationId="{7B7141F1-4F35-47E2-870F-853354AF8CB9}"/>
          </ac:spMkLst>
        </pc:spChg>
        <pc:spChg chg="del">
          <ac:chgData name="Daniel" userId="00240ab5-46a8-4031-ab8b-61076acc223c" providerId="ADAL" clId="{0E8B15EB-9317-47B8-95F0-0DCA91F397AC}" dt="2020-05-07T11:23:27.175" v="2269"/>
          <ac:spMkLst>
            <pc:docMk/>
            <pc:sldMk cId="1462180634" sldId="298"/>
            <ac:spMk id="3" creationId="{D1A136D7-D05D-4366-BBCA-8A86362650E1}"/>
          </ac:spMkLst>
        </pc:spChg>
        <pc:spChg chg="add mod">
          <ac:chgData name="Daniel" userId="00240ab5-46a8-4031-ab8b-61076acc223c" providerId="ADAL" clId="{0E8B15EB-9317-47B8-95F0-0DCA91F397AC}" dt="2020-05-07T11:40:23.375" v="2580" actId="20577"/>
          <ac:spMkLst>
            <pc:docMk/>
            <pc:sldMk cId="1462180634" sldId="298"/>
            <ac:spMk id="4" creationId="{418E068D-C193-499E-9A24-7A10101B8E60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5" creationId="{354A88CC-E243-4297-A60E-DD497949FE07}"/>
          </ac:spMkLst>
        </pc:spChg>
        <pc:spChg chg="add mod">
          <ac:chgData name="Daniel" userId="00240ab5-46a8-4031-ab8b-61076acc223c" providerId="ADAL" clId="{0E8B15EB-9317-47B8-95F0-0DCA91F397AC}" dt="2020-05-07T16:54:01.297" v="3171" actId="1076"/>
          <ac:spMkLst>
            <pc:docMk/>
            <pc:sldMk cId="1462180634" sldId="298"/>
            <ac:spMk id="6" creationId="{2504A5D1-8CFB-47FD-9300-062DE5B47C9C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7" creationId="{883B5D44-B30A-4141-A633-5A8082EC7CAC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8" creationId="{F3C3ACE8-9F2C-4E71-AD8F-587F6DE69A5A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9" creationId="{3D54B8F7-7870-4C85-9F63-188B1FE4CA05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0" creationId="{F578292F-0409-49B8-B45F-10ABA08FA81E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1" creationId="{AFCF9D36-ED78-4ACF-BD56-4745397249AC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2" creationId="{88689502-E1F6-4481-BF72-9F2C63F7EE00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3" creationId="{BB735E65-8DF8-4DD4-BD1E-77307748E8AA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4" creationId="{760E7065-3F9C-4EFB-9A82-9DFC873827A7}"/>
          </ac:spMkLst>
        </pc:spChg>
        <pc:spChg chg="add del mod">
          <ac:chgData name="Daniel" userId="00240ab5-46a8-4031-ab8b-61076acc223c" providerId="ADAL" clId="{0E8B15EB-9317-47B8-95F0-0DCA91F397AC}" dt="2020-05-07T16:47:34.825" v="3128" actId="478"/>
          <ac:spMkLst>
            <pc:docMk/>
            <pc:sldMk cId="1462180634" sldId="298"/>
            <ac:spMk id="15" creationId="{593E0BC3-B185-436E-A9A3-DF03D984C4C7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7" creationId="{19643C5A-0737-4CB2-9D79-EEFAD18D8CA5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19" creationId="{CE4D8896-8A33-4B5D-96C8-E98329610C4A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20" creationId="{7FDE4D61-FDE7-4A3D-A4ED-18DF84739BEE}"/>
          </ac:spMkLst>
        </pc:spChg>
        <pc:spChg chg="add mod">
          <ac:chgData name="Daniel" userId="00240ab5-46a8-4031-ab8b-61076acc223c" providerId="ADAL" clId="{0E8B15EB-9317-47B8-95F0-0DCA91F397AC}" dt="2020-05-07T15:04:45.158" v="3083" actId="1076"/>
          <ac:spMkLst>
            <pc:docMk/>
            <pc:sldMk cId="1462180634" sldId="298"/>
            <ac:spMk id="21" creationId="{D9BF8BAC-A701-4FED-82E1-0EDF51B7EB50}"/>
          </ac:spMkLst>
        </pc:spChg>
        <pc:spChg chg="add mod">
          <ac:chgData name="Daniel" userId="00240ab5-46a8-4031-ab8b-61076acc223c" providerId="ADAL" clId="{0E8B15EB-9317-47B8-95F0-0DCA91F397AC}" dt="2020-05-07T16:53:19.988" v="3166" actId="164"/>
          <ac:spMkLst>
            <pc:docMk/>
            <pc:sldMk cId="1462180634" sldId="298"/>
            <ac:spMk id="22" creationId="{6DA5B075-B28A-4770-8D25-08CC441F4292}"/>
          </ac:spMkLst>
        </pc:spChg>
        <pc:grpChg chg="add mod">
          <ac:chgData name="Daniel" userId="00240ab5-46a8-4031-ab8b-61076acc223c" providerId="ADAL" clId="{0E8B15EB-9317-47B8-95F0-0DCA91F397AC}" dt="2020-05-07T16:53:19.988" v="3166" actId="164"/>
          <ac:grpSpMkLst>
            <pc:docMk/>
            <pc:sldMk cId="1462180634" sldId="298"/>
            <ac:grpSpMk id="23" creationId="{B689285B-6140-4B8D-B9B9-65A4D9C6C649}"/>
          </ac:grpSpMkLst>
        </pc:grpChg>
        <pc:graphicFrameChg chg="add del mod">
          <ac:chgData name="Daniel" userId="00240ab5-46a8-4031-ab8b-61076acc223c" providerId="ADAL" clId="{0E8B15EB-9317-47B8-95F0-0DCA91F397AC}" dt="2020-05-07T16:44:01.967" v="3110"/>
          <ac:graphicFrameMkLst>
            <pc:docMk/>
            <pc:sldMk cId="1462180634" sldId="298"/>
            <ac:graphicFrameMk id="2" creationId="{1D48DFA7-7C56-430F-B0BF-DA444C36C91B}"/>
          </ac:graphicFrameMkLst>
        </pc:graphicFrameChg>
        <pc:graphicFrameChg chg="add mod">
          <ac:chgData name="Daniel" userId="00240ab5-46a8-4031-ab8b-61076acc223c" providerId="ADAL" clId="{0E8B15EB-9317-47B8-95F0-0DCA91F397AC}" dt="2020-05-07T16:53:19.988" v="3166" actId="164"/>
          <ac:graphicFrameMkLst>
            <pc:docMk/>
            <pc:sldMk cId="1462180634" sldId="298"/>
            <ac:graphicFrameMk id="3" creationId="{997BD79D-E3A1-4CB4-907D-C9E59C0F002A}"/>
          </ac:graphicFrameMkLst>
        </pc:graphicFrameChg>
        <pc:cxnChg chg="add mod">
          <ac:chgData name="Daniel" userId="00240ab5-46a8-4031-ab8b-61076acc223c" providerId="ADAL" clId="{0E8B15EB-9317-47B8-95F0-0DCA91F397AC}" dt="2020-05-07T15:04:45.158" v="3083" actId="1076"/>
          <ac:cxnSpMkLst>
            <pc:docMk/>
            <pc:sldMk cId="1462180634" sldId="298"/>
            <ac:cxnSpMk id="16" creationId="{510E7FD7-7E01-44DA-B72F-832A36B561F6}"/>
          </ac:cxnSpMkLst>
        </pc:cxnChg>
        <pc:cxnChg chg="add mod">
          <ac:chgData name="Daniel" userId="00240ab5-46a8-4031-ab8b-61076acc223c" providerId="ADAL" clId="{0E8B15EB-9317-47B8-95F0-0DCA91F397AC}" dt="2020-05-07T16:54:01.297" v="3171" actId="1076"/>
          <ac:cxnSpMkLst>
            <pc:docMk/>
            <pc:sldMk cId="1462180634" sldId="298"/>
            <ac:cxnSpMk id="18" creationId="{78E63F9B-CC7E-48E2-BE7C-ADBDDBC5B7FB}"/>
          </ac:cxnSpMkLst>
        </pc:cxnChg>
      </pc:sldChg>
      <pc:sldChg chg="addSp delSp modSp add mod modTransition modAnim">
        <pc:chgData name="Daniel" userId="00240ab5-46a8-4031-ab8b-61076acc223c" providerId="ADAL" clId="{0E8B15EB-9317-47B8-95F0-0DCA91F397AC}" dt="2020-05-20T06:18:50.975" v="8333"/>
        <pc:sldMkLst>
          <pc:docMk/>
          <pc:sldMk cId="2769209118" sldId="299"/>
        </pc:sldMkLst>
        <pc:spChg chg="mod">
          <ac:chgData name="Daniel" userId="00240ab5-46a8-4031-ab8b-61076acc223c" providerId="ADAL" clId="{0E8B15EB-9317-47B8-95F0-0DCA91F397AC}" dt="2020-05-07T11:40:26.441" v="2585" actId="20577"/>
          <ac:spMkLst>
            <pc:docMk/>
            <pc:sldMk cId="2769209118" sldId="299"/>
            <ac:spMk id="4" creationId="{418E068D-C193-499E-9A24-7A10101B8E60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5" creationId="{354A88CC-E243-4297-A60E-DD497949FE07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6" creationId="{2504A5D1-8CFB-47FD-9300-062DE5B47C9C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7" creationId="{883B5D44-B30A-4141-A633-5A8082EC7CAC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8" creationId="{F3C3ACE8-9F2C-4E71-AD8F-587F6DE69A5A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9" creationId="{3D54B8F7-7870-4C85-9F63-188B1FE4CA05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0" creationId="{F578292F-0409-49B8-B45F-10ABA08FA81E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1" creationId="{AFCF9D36-ED78-4ACF-BD56-4745397249AC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2" creationId="{88689502-E1F6-4481-BF72-9F2C63F7EE00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3" creationId="{BB735E65-8DF8-4DD4-BD1E-77307748E8AA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4" creationId="{760E7065-3F9C-4EFB-9A82-9DFC873827A7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19" creationId="{CE4D8896-8A33-4B5D-96C8-E98329610C4A}"/>
          </ac:spMkLst>
        </pc:spChg>
        <pc:spChg chg="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20" creationId="{7FDE4D61-FDE7-4A3D-A4ED-18DF84739BEE}"/>
          </ac:spMkLst>
        </pc:spChg>
        <pc:spChg chg="add 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21" creationId="{11597945-73A0-408B-A95A-A22F7ACF5F5D}"/>
          </ac:spMkLst>
        </pc:spChg>
        <pc:spChg chg="add mod">
          <ac:chgData name="Daniel" userId="00240ab5-46a8-4031-ab8b-61076acc223c" providerId="ADAL" clId="{0E8B15EB-9317-47B8-95F0-0DCA91F397AC}" dt="2020-05-07T11:36:33.572" v="2475" actId="20577"/>
          <ac:spMkLst>
            <pc:docMk/>
            <pc:sldMk cId="2769209118" sldId="299"/>
            <ac:spMk id="32" creationId="{70799D84-6B75-46EB-AA33-5DB4D602CB26}"/>
          </ac:spMkLst>
        </pc:spChg>
        <pc:spChg chg="add mod">
          <ac:chgData name="Daniel" userId="00240ab5-46a8-4031-ab8b-61076acc223c" providerId="ADAL" clId="{0E8B15EB-9317-47B8-95F0-0DCA91F397AC}" dt="2020-05-07T16:36:48.063" v="3105" actId="1076"/>
          <ac:spMkLst>
            <pc:docMk/>
            <pc:sldMk cId="2769209118" sldId="299"/>
            <ac:spMk id="33" creationId="{9FB38408-B4B0-4FA6-B769-145FD3593216}"/>
          </ac:spMkLst>
        </pc:spChg>
        <pc:spChg chg="add mod">
          <ac:chgData name="Daniel" userId="00240ab5-46a8-4031-ab8b-61076acc223c" providerId="ADAL" clId="{0E8B15EB-9317-47B8-95F0-0DCA91F397AC}" dt="2020-05-07T16:36:51.198" v="3106" actId="1076"/>
          <ac:spMkLst>
            <pc:docMk/>
            <pc:sldMk cId="2769209118" sldId="299"/>
            <ac:spMk id="34" creationId="{A89F217A-4252-4DC0-BC90-C98A5481613F}"/>
          </ac:spMkLst>
        </pc:spChg>
        <pc:spChg chg="add mod">
          <ac:chgData name="Daniel" userId="00240ab5-46a8-4031-ab8b-61076acc223c" providerId="ADAL" clId="{0E8B15EB-9317-47B8-95F0-0DCA91F397AC}" dt="2020-05-07T16:36:55.085" v="3107" actId="1076"/>
          <ac:spMkLst>
            <pc:docMk/>
            <pc:sldMk cId="2769209118" sldId="299"/>
            <ac:spMk id="35" creationId="{E508856B-2772-4D44-BBC2-5C06F3982C58}"/>
          </ac:spMkLst>
        </pc:spChg>
        <pc:spChg chg="add mod">
          <ac:chgData name="Daniel" userId="00240ab5-46a8-4031-ab8b-61076acc223c" providerId="ADAL" clId="{0E8B15EB-9317-47B8-95F0-0DCA91F397AC}" dt="2020-05-07T16:36:59.134" v="3108" actId="1076"/>
          <ac:spMkLst>
            <pc:docMk/>
            <pc:sldMk cId="2769209118" sldId="299"/>
            <ac:spMk id="36" creationId="{439FF197-FEDB-46EF-985A-224368FBE292}"/>
          </ac:spMkLst>
        </pc:spChg>
        <pc:spChg chg="add 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42" creationId="{B6DBC81E-0CDF-4E1D-A802-8D88A84BF850}"/>
          </ac:spMkLst>
        </pc:spChg>
        <pc:spChg chg="add mod">
          <ac:chgData name="Daniel" userId="00240ab5-46a8-4031-ab8b-61076acc223c" providerId="ADAL" clId="{0E8B15EB-9317-47B8-95F0-0DCA91F397AC}" dt="2020-05-07T16:55:45.271" v="3185" actId="1037"/>
          <ac:spMkLst>
            <pc:docMk/>
            <pc:sldMk cId="2769209118" sldId="299"/>
            <ac:spMk id="43" creationId="{FC42720E-3055-43A9-A59D-4F57531399C3}"/>
          </ac:spMkLst>
        </pc:spChg>
        <pc:spChg chg="add del mod">
          <ac:chgData name="Daniel" userId="00240ab5-46a8-4031-ab8b-61076acc223c" providerId="ADAL" clId="{0E8B15EB-9317-47B8-95F0-0DCA91F397AC}" dt="2020-05-07T16:47:53.986" v="3137"/>
          <ac:spMkLst>
            <pc:docMk/>
            <pc:sldMk cId="2769209118" sldId="299"/>
            <ac:spMk id="46" creationId="{1B0BCCF4-191B-42FD-91BC-69DFA1EB7119}"/>
          </ac:spMkLst>
        </pc:spChg>
        <pc:spChg chg="add mod">
          <ac:chgData name="Daniel" userId="00240ab5-46a8-4031-ab8b-61076acc223c" providerId="ADAL" clId="{0E8B15EB-9317-47B8-95F0-0DCA91F397AC}" dt="2020-05-07T16:53:38.324" v="3168" actId="164"/>
          <ac:spMkLst>
            <pc:docMk/>
            <pc:sldMk cId="2769209118" sldId="299"/>
            <ac:spMk id="48" creationId="{8EB90CD6-A6BF-48EB-A2B5-303CDEDA7A18}"/>
          </ac:spMkLst>
        </pc:spChg>
        <pc:spChg chg="add del mod">
          <ac:chgData name="Daniel" userId="00240ab5-46a8-4031-ab8b-61076acc223c" providerId="ADAL" clId="{0E8B15EB-9317-47B8-95F0-0DCA91F397AC}" dt="2020-05-07T16:55:49.826" v="3186" actId="478"/>
          <ac:spMkLst>
            <pc:docMk/>
            <pc:sldMk cId="2769209118" sldId="299"/>
            <ac:spMk id="52" creationId="{1F7E18D1-44C0-4751-83C1-E21DC7D03A79}"/>
          </ac:spMkLst>
        </pc:spChg>
        <pc:grpChg chg="add mod">
          <ac:chgData name="Daniel" userId="00240ab5-46a8-4031-ab8b-61076acc223c" providerId="ADAL" clId="{0E8B15EB-9317-47B8-95F0-0DCA91F397AC}" dt="2020-05-07T16:55:45.271" v="3185" actId="1037"/>
          <ac:grpSpMkLst>
            <pc:docMk/>
            <pc:sldMk cId="2769209118" sldId="299"/>
            <ac:grpSpMk id="37" creationId="{EC19879A-21B1-458D-82AB-ECC18D7155BF}"/>
          </ac:grpSpMkLst>
        </pc:grpChg>
        <pc:grpChg chg="add mod">
          <ac:chgData name="Daniel" userId="00240ab5-46a8-4031-ab8b-61076acc223c" providerId="ADAL" clId="{0E8B15EB-9317-47B8-95F0-0DCA91F397AC}" dt="2020-05-07T16:55:45.271" v="3185" actId="1037"/>
          <ac:grpSpMkLst>
            <pc:docMk/>
            <pc:sldMk cId="2769209118" sldId="299"/>
            <ac:grpSpMk id="38" creationId="{7AA8ABD2-F684-428F-9DA7-D863FBABD882}"/>
          </ac:grpSpMkLst>
        </pc:grpChg>
        <pc:grpChg chg="add mod">
          <ac:chgData name="Daniel" userId="00240ab5-46a8-4031-ab8b-61076acc223c" providerId="ADAL" clId="{0E8B15EB-9317-47B8-95F0-0DCA91F397AC}" dt="2020-05-07T16:55:45.271" v="3185" actId="1037"/>
          <ac:grpSpMkLst>
            <pc:docMk/>
            <pc:sldMk cId="2769209118" sldId="299"/>
            <ac:grpSpMk id="39" creationId="{0BADB1F2-FEFC-48EF-83C8-671DEE783377}"/>
          </ac:grpSpMkLst>
        </pc:grpChg>
        <pc:grpChg chg="add mod">
          <ac:chgData name="Daniel" userId="00240ab5-46a8-4031-ab8b-61076acc223c" providerId="ADAL" clId="{0E8B15EB-9317-47B8-95F0-0DCA91F397AC}" dt="2020-05-07T16:55:45.271" v="3185" actId="1037"/>
          <ac:grpSpMkLst>
            <pc:docMk/>
            <pc:sldMk cId="2769209118" sldId="299"/>
            <ac:grpSpMk id="40" creationId="{D585B627-D6B8-4706-B797-F90E68BDE353}"/>
          </ac:grpSpMkLst>
        </pc:grpChg>
        <pc:grpChg chg="add mod">
          <ac:chgData name="Daniel" userId="00240ab5-46a8-4031-ab8b-61076acc223c" providerId="ADAL" clId="{0E8B15EB-9317-47B8-95F0-0DCA91F397AC}" dt="2020-05-07T16:55:45.271" v="3185" actId="1037"/>
          <ac:grpSpMkLst>
            <pc:docMk/>
            <pc:sldMk cId="2769209118" sldId="299"/>
            <ac:grpSpMk id="41" creationId="{E7A47329-2576-4A93-8978-4DDD2C05E911}"/>
          </ac:grpSpMkLst>
        </pc:grpChg>
        <pc:grpChg chg="add mod">
          <ac:chgData name="Daniel" userId="00240ab5-46a8-4031-ab8b-61076acc223c" providerId="ADAL" clId="{0E8B15EB-9317-47B8-95F0-0DCA91F397AC}" dt="2020-05-07T16:53:38.324" v="3168" actId="164"/>
          <ac:grpSpMkLst>
            <pc:docMk/>
            <pc:sldMk cId="2769209118" sldId="299"/>
            <ac:grpSpMk id="51" creationId="{2E3FA720-89AF-4E98-A73C-223D392055A6}"/>
          </ac:grpSpMkLst>
        </pc:grpChg>
        <pc:graphicFrameChg chg="add del mod">
          <ac:chgData name="Daniel" userId="00240ab5-46a8-4031-ab8b-61076acc223c" providerId="ADAL" clId="{0E8B15EB-9317-47B8-95F0-0DCA91F397AC}" dt="2020-05-07T16:48:43.939" v="3154" actId="478"/>
          <ac:graphicFrameMkLst>
            <pc:docMk/>
            <pc:sldMk cId="2769209118" sldId="299"/>
            <ac:graphicFrameMk id="44" creationId="{1C91F281-326D-4373-AA62-0500037F52F9}"/>
          </ac:graphicFrameMkLst>
        </pc:graphicFrameChg>
        <pc:graphicFrameChg chg="add del mod">
          <ac:chgData name="Daniel" userId="00240ab5-46a8-4031-ab8b-61076acc223c" providerId="ADAL" clId="{0E8B15EB-9317-47B8-95F0-0DCA91F397AC}" dt="2020-05-07T16:47:53.986" v="3137"/>
          <ac:graphicFrameMkLst>
            <pc:docMk/>
            <pc:sldMk cId="2769209118" sldId="299"/>
            <ac:graphicFrameMk id="45" creationId="{F2BAB714-7F04-49E3-BB64-41A4FB038E68}"/>
          </ac:graphicFrameMkLst>
        </pc:graphicFrameChg>
        <pc:graphicFrameChg chg="add del mod">
          <ac:chgData name="Daniel" userId="00240ab5-46a8-4031-ab8b-61076acc223c" providerId="ADAL" clId="{0E8B15EB-9317-47B8-95F0-0DCA91F397AC}" dt="2020-05-07T16:48:42.430" v="3153" actId="478"/>
          <ac:graphicFrameMkLst>
            <pc:docMk/>
            <pc:sldMk cId="2769209118" sldId="299"/>
            <ac:graphicFrameMk id="47" creationId="{5BF5ABD3-1283-4029-942A-9501A840F1A5}"/>
          </ac:graphicFrameMkLst>
        </pc:graphicFrameChg>
        <pc:graphicFrameChg chg="add del mod">
          <ac:chgData name="Daniel" userId="00240ab5-46a8-4031-ab8b-61076acc223c" providerId="ADAL" clId="{0E8B15EB-9317-47B8-95F0-0DCA91F397AC}" dt="2020-05-07T16:48:40.994" v="3152" actId="21"/>
          <ac:graphicFrameMkLst>
            <pc:docMk/>
            <pc:sldMk cId="2769209118" sldId="299"/>
            <ac:graphicFrameMk id="49" creationId="{B6E992D1-CBB9-4126-B576-5842DB110D50}"/>
          </ac:graphicFrameMkLst>
        </pc:graphicFrameChg>
        <pc:graphicFrameChg chg="add mod ord">
          <ac:chgData name="Daniel" userId="00240ab5-46a8-4031-ab8b-61076acc223c" providerId="ADAL" clId="{0E8B15EB-9317-47B8-95F0-0DCA91F397AC}" dt="2020-05-07T16:53:38.324" v="3168" actId="164"/>
          <ac:graphicFrameMkLst>
            <pc:docMk/>
            <pc:sldMk cId="2769209118" sldId="299"/>
            <ac:graphicFrameMk id="50" creationId="{B78644EB-D1DB-440F-890D-0317B32F0EF0}"/>
          </ac:graphicFrameMkLst>
        </pc:graphicFrameChg>
        <pc:cxnChg chg="add 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3" creationId="{ECF1D34C-C55F-4FD9-B2C8-245576A26AD9}"/>
          </ac:cxnSpMkLst>
        </pc:cxnChg>
        <pc:cxnChg chg="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16" creationId="{510E7FD7-7E01-44DA-B72F-832A36B561F6}"/>
          </ac:cxnSpMkLst>
        </pc:cxnChg>
        <pc:cxnChg chg="add del">
          <ac:chgData name="Daniel" userId="00240ab5-46a8-4031-ab8b-61076acc223c" providerId="ADAL" clId="{0E8B15EB-9317-47B8-95F0-0DCA91F397AC}" dt="2020-05-07T11:33:11.618" v="2410" actId="478"/>
          <ac:cxnSpMkLst>
            <pc:docMk/>
            <pc:sldMk cId="2769209118" sldId="299"/>
            <ac:cxnSpMk id="17" creationId="{AAA81D14-7D0E-44D0-B66A-593FEDCE9CB5}"/>
          </ac:cxnSpMkLst>
        </pc:cxnChg>
        <pc:cxnChg chg="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18" creationId="{78E63F9B-CC7E-48E2-BE7C-ADBDDBC5B7FB}"/>
          </ac:cxnSpMkLst>
        </pc:cxnChg>
        <pc:cxnChg chg="add 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23" creationId="{88586470-9FD7-49B5-AE75-F35A31DF1254}"/>
          </ac:cxnSpMkLst>
        </pc:cxnChg>
        <pc:cxnChg chg="add 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25" creationId="{EED6BEA6-90D5-4C83-B975-97F1683B1F89}"/>
          </ac:cxnSpMkLst>
        </pc:cxnChg>
        <pc:cxnChg chg="add 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27" creationId="{8B56317E-C33E-4388-96E7-893D53690074}"/>
          </ac:cxnSpMkLst>
        </pc:cxnChg>
        <pc:cxnChg chg="add mod">
          <ac:chgData name="Daniel" userId="00240ab5-46a8-4031-ab8b-61076acc223c" providerId="ADAL" clId="{0E8B15EB-9317-47B8-95F0-0DCA91F397AC}" dt="2020-05-07T16:55:45.271" v="3185" actId="1037"/>
          <ac:cxnSpMkLst>
            <pc:docMk/>
            <pc:sldMk cId="2769209118" sldId="299"/>
            <ac:cxnSpMk id="29" creationId="{5599F9A1-5D4E-4F5D-BCB7-F920D19F1ADC}"/>
          </ac:cxnSpMkLst>
        </pc:cxnChg>
        <pc:cxnChg chg="add mod">
          <ac:chgData name="Daniel" userId="00240ab5-46a8-4031-ab8b-61076acc223c" providerId="ADAL" clId="{0E8B15EB-9317-47B8-95F0-0DCA91F397AC}" dt="2020-05-07T11:36:33.572" v="2475" actId="20577"/>
          <ac:cxnSpMkLst>
            <pc:docMk/>
            <pc:sldMk cId="2769209118" sldId="299"/>
            <ac:cxnSpMk id="31" creationId="{58553E6A-6F2F-466F-B3F7-F6A74D911A55}"/>
          </ac:cxnSpMkLst>
        </pc:cxnChg>
      </pc:sldChg>
      <pc:sldChg chg="addSp delSp modSp add mod modTransition addAnim delAnim modAnim">
        <pc:chgData name="Daniel" userId="00240ab5-46a8-4031-ab8b-61076acc223c" providerId="ADAL" clId="{0E8B15EB-9317-47B8-95F0-0DCA91F397AC}" dt="2020-05-20T06:18:50.975" v="8333"/>
        <pc:sldMkLst>
          <pc:docMk/>
          <pc:sldMk cId="2494259128" sldId="300"/>
        </pc:sldMkLst>
        <pc:spChg chg="mod">
          <ac:chgData name="Daniel" userId="00240ab5-46a8-4031-ab8b-61076acc223c" providerId="ADAL" clId="{0E8B15EB-9317-47B8-95F0-0DCA91F397AC}" dt="2020-05-07T11:40:48.666" v="2610" actId="20577"/>
          <ac:spMkLst>
            <pc:docMk/>
            <pc:sldMk cId="2494259128" sldId="300"/>
            <ac:spMk id="4" creationId="{418E068D-C193-499E-9A24-7A10101B8E60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5" creationId="{354A88CC-E243-4297-A60E-DD497949FE07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6" creationId="{2504A5D1-8CFB-47FD-9300-062DE5B47C9C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7" creationId="{883B5D44-B30A-4141-A633-5A8082EC7CAC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8" creationId="{F3C3ACE8-9F2C-4E71-AD8F-587F6DE69A5A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9" creationId="{3D54B8F7-7870-4C85-9F63-188B1FE4CA05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10" creationId="{F578292F-0409-49B8-B45F-10ABA08FA81E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11" creationId="{AFCF9D36-ED78-4ACF-BD56-4745397249AC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12" creationId="{88689502-E1F6-4481-BF72-9F2C63F7EE00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13" creationId="{BB735E65-8DF8-4DD4-BD1E-77307748E8AA}"/>
          </ac:spMkLst>
        </pc:spChg>
        <pc:spChg chg="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14" creationId="{760E7065-3F9C-4EFB-9A82-9DFC873827A7}"/>
          </ac:spMkLst>
        </pc:spChg>
        <pc:spChg chg="mod topLvl">
          <ac:chgData name="Daniel" userId="00240ab5-46a8-4031-ab8b-61076acc223c" providerId="ADAL" clId="{0E8B15EB-9317-47B8-95F0-0DCA91F397AC}" dt="2020-05-07T16:57:06.064" v="3197" actId="164"/>
          <ac:spMkLst>
            <pc:docMk/>
            <pc:sldMk cId="2494259128" sldId="300"/>
            <ac:spMk id="19" creationId="{CE4D8896-8A33-4B5D-96C8-E98329610C4A}"/>
          </ac:spMkLst>
        </pc:spChg>
        <pc:spChg chg="mod topLvl">
          <ac:chgData name="Daniel" userId="00240ab5-46a8-4031-ab8b-61076acc223c" providerId="ADAL" clId="{0E8B15EB-9317-47B8-95F0-0DCA91F397AC}" dt="2020-05-07T16:58:14.154" v="3219" actId="164"/>
          <ac:spMkLst>
            <pc:docMk/>
            <pc:sldMk cId="2494259128" sldId="300"/>
            <ac:spMk id="20" creationId="{7FDE4D61-FDE7-4A3D-A4ED-18DF84739BEE}"/>
          </ac:spMkLst>
        </pc:spChg>
        <pc:spChg chg="mod topLvl">
          <ac:chgData name="Daniel" userId="00240ab5-46a8-4031-ab8b-61076acc223c" providerId="ADAL" clId="{0E8B15EB-9317-47B8-95F0-0DCA91F397AC}" dt="2020-05-07T16:57:21.519" v="3202" actId="164"/>
          <ac:spMkLst>
            <pc:docMk/>
            <pc:sldMk cId="2494259128" sldId="300"/>
            <ac:spMk id="21" creationId="{11597945-73A0-408B-A95A-A22F7ACF5F5D}"/>
          </ac:spMkLst>
        </pc:spChg>
        <pc:spChg chg="mod topLvl">
          <ac:chgData name="Daniel" userId="00240ab5-46a8-4031-ab8b-61076acc223c" providerId="ADAL" clId="{0E8B15EB-9317-47B8-95F0-0DCA91F397AC}" dt="2020-05-07T16:57:27.010" v="3204" actId="164"/>
          <ac:spMkLst>
            <pc:docMk/>
            <pc:sldMk cId="2494259128" sldId="300"/>
            <ac:spMk id="32" creationId="{70799D84-6B75-46EB-AA33-5DB4D602CB26}"/>
          </ac:spMkLst>
        </pc:spChg>
        <pc:spChg chg="mod topLvl">
          <ac:chgData name="Daniel" userId="00240ab5-46a8-4031-ab8b-61076acc223c" providerId="ADAL" clId="{0E8B15EB-9317-47B8-95F0-0DCA91F397AC}" dt="2020-05-07T16:57:31.449" v="3206" actId="164"/>
          <ac:spMkLst>
            <pc:docMk/>
            <pc:sldMk cId="2494259128" sldId="300"/>
            <ac:spMk id="33" creationId="{9FB38408-B4B0-4FA6-B769-145FD3593216}"/>
          </ac:spMkLst>
        </pc:spChg>
        <pc:spChg chg="mod topLvl">
          <ac:chgData name="Daniel" userId="00240ab5-46a8-4031-ab8b-61076acc223c" providerId="ADAL" clId="{0E8B15EB-9317-47B8-95F0-0DCA91F397AC}" dt="2020-05-07T16:57:36.074" v="3208" actId="164"/>
          <ac:spMkLst>
            <pc:docMk/>
            <pc:sldMk cId="2494259128" sldId="300"/>
            <ac:spMk id="34" creationId="{A89F217A-4252-4DC0-BC90-C98A5481613F}"/>
          </ac:spMkLst>
        </pc:spChg>
        <pc:spChg chg="mod topLvl">
          <ac:chgData name="Daniel" userId="00240ab5-46a8-4031-ab8b-61076acc223c" providerId="ADAL" clId="{0E8B15EB-9317-47B8-95F0-0DCA91F397AC}" dt="2020-05-07T16:57:40.388" v="3210" actId="164"/>
          <ac:spMkLst>
            <pc:docMk/>
            <pc:sldMk cId="2494259128" sldId="300"/>
            <ac:spMk id="35" creationId="{E508856B-2772-4D44-BBC2-5C06F3982C58}"/>
          </ac:spMkLst>
        </pc:spChg>
        <pc:spChg chg="mod topLvl">
          <ac:chgData name="Daniel" userId="00240ab5-46a8-4031-ab8b-61076acc223c" providerId="ADAL" clId="{0E8B15EB-9317-47B8-95F0-0DCA91F397AC}" dt="2020-05-07T16:57:44.583" v="3212" actId="164"/>
          <ac:spMkLst>
            <pc:docMk/>
            <pc:sldMk cId="2494259128" sldId="300"/>
            <ac:spMk id="36" creationId="{439FF197-FEDB-46EF-985A-224368FBE292}"/>
          </ac:spMkLst>
        </pc:spChg>
        <pc:spChg chg="add mod topLvl">
          <ac:chgData name="Daniel" userId="00240ab5-46a8-4031-ab8b-61076acc223c" providerId="ADAL" clId="{0E8B15EB-9317-47B8-95F0-0DCA91F397AC}" dt="2020-05-07T16:59:35.730" v="3226" actId="164"/>
          <ac:spMkLst>
            <pc:docMk/>
            <pc:sldMk cId="2494259128" sldId="300"/>
            <ac:spMk id="42" creationId="{950B2397-1C22-4158-8037-CBB0FBB9D699}"/>
          </ac:spMkLst>
        </pc:spChg>
        <pc:spChg chg="add mod topLvl">
          <ac:chgData name="Daniel" userId="00240ab5-46a8-4031-ab8b-61076acc223c" providerId="ADAL" clId="{0E8B15EB-9317-47B8-95F0-0DCA91F397AC}" dt="2020-05-07T16:59:42.973" v="3228" actId="164"/>
          <ac:spMkLst>
            <pc:docMk/>
            <pc:sldMk cId="2494259128" sldId="300"/>
            <ac:spMk id="43" creationId="{667C7AD9-0D06-4031-A444-7D7FFCC9E4AB}"/>
          </ac:spMkLst>
        </pc:spChg>
        <pc:spChg chg="add mod topLvl">
          <ac:chgData name="Daniel" userId="00240ab5-46a8-4031-ab8b-61076acc223c" providerId="ADAL" clId="{0E8B15EB-9317-47B8-95F0-0DCA91F397AC}" dt="2020-05-07T16:59:47.645" v="3230" actId="164"/>
          <ac:spMkLst>
            <pc:docMk/>
            <pc:sldMk cId="2494259128" sldId="300"/>
            <ac:spMk id="44" creationId="{5605F0A3-D84D-4397-A9A4-BCE8230ADF87}"/>
          </ac:spMkLst>
        </pc:spChg>
        <pc:spChg chg="add mod topLvl">
          <ac:chgData name="Daniel" userId="00240ab5-46a8-4031-ab8b-61076acc223c" providerId="ADAL" clId="{0E8B15EB-9317-47B8-95F0-0DCA91F397AC}" dt="2020-05-07T17:00:30.916" v="3243" actId="1076"/>
          <ac:spMkLst>
            <pc:docMk/>
            <pc:sldMk cId="2494259128" sldId="300"/>
            <ac:spMk id="45" creationId="{0FE07548-B7CE-495E-B4A9-3C6120361DA2}"/>
          </ac:spMkLst>
        </pc:spChg>
        <pc:spChg chg="add mod topLvl">
          <ac:chgData name="Daniel" userId="00240ab5-46a8-4031-ab8b-61076acc223c" providerId="ADAL" clId="{0E8B15EB-9317-47B8-95F0-0DCA91F397AC}" dt="2020-05-07T17:00:00.838" v="3234" actId="164"/>
          <ac:spMkLst>
            <pc:docMk/>
            <pc:sldMk cId="2494259128" sldId="300"/>
            <ac:spMk id="46" creationId="{C4866ABC-1F8B-4AC9-B27C-A8466F6DD6A2}"/>
          </ac:spMkLst>
        </pc:spChg>
        <pc:spChg chg="add mod topLvl">
          <ac:chgData name="Daniel" userId="00240ab5-46a8-4031-ab8b-61076acc223c" providerId="ADAL" clId="{0E8B15EB-9317-47B8-95F0-0DCA91F397AC}" dt="2020-05-07T17:00:05.540" v="3236" actId="164"/>
          <ac:spMkLst>
            <pc:docMk/>
            <pc:sldMk cId="2494259128" sldId="300"/>
            <ac:spMk id="47" creationId="{1262F568-D541-495A-BC1A-6312636C982F}"/>
          </ac:spMkLst>
        </pc:spChg>
        <pc:spChg chg="add mod topLvl">
          <ac:chgData name="Daniel" userId="00240ab5-46a8-4031-ab8b-61076acc223c" providerId="ADAL" clId="{0E8B15EB-9317-47B8-95F0-0DCA91F397AC}" dt="2020-05-07T17:00:09.838" v="3238" actId="164"/>
          <ac:spMkLst>
            <pc:docMk/>
            <pc:sldMk cId="2494259128" sldId="300"/>
            <ac:spMk id="48" creationId="{151F87E6-E516-4B31-B667-BB4EEF5D0471}"/>
          </ac:spMkLst>
        </pc:spChg>
        <pc:spChg chg="add mod topLvl">
          <ac:chgData name="Daniel" userId="00240ab5-46a8-4031-ab8b-61076acc223c" providerId="ADAL" clId="{0E8B15EB-9317-47B8-95F0-0DCA91F397AC}" dt="2020-05-07T17:00:14.072" v="3240" actId="164"/>
          <ac:spMkLst>
            <pc:docMk/>
            <pc:sldMk cId="2494259128" sldId="300"/>
            <ac:spMk id="49" creationId="{C42FEBF9-2AE7-403D-AE8D-29401410000F}"/>
          </ac:spMkLst>
        </pc:spChg>
        <pc:spChg chg="add 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75" creationId="{53FA6A1B-91EE-445F-9D08-7D4FF8DCD791}"/>
          </ac:spMkLst>
        </pc:spChg>
        <pc:spChg chg="add mod topLvl">
          <ac:chgData name="Daniel" userId="00240ab5-46a8-4031-ab8b-61076acc223c" providerId="ADAL" clId="{0E8B15EB-9317-47B8-95F0-0DCA91F397AC}" dt="2020-05-07T16:56:07.644" v="3195" actId="1036"/>
          <ac:spMkLst>
            <pc:docMk/>
            <pc:sldMk cId="2494259128" sldId="300"/>
            <ac:spMk id="76" creationId="{A8381454-0BCF-413D-A1B2-D1FA4577B451}"/>
          </ac:spMkLst>
        </pc:spChg>
        <pc:spChg chg="add mod">
          <ac:chgData name="Daniel" userId="00240ab5-46a8-4031-ab8b-61076acc223c" providerId="ADAL" clId="{0E8B15EB-9317-47B8-95F0-0DCA91F397AC}" dt="2020-05-07T16:54:28.572" v="3174" actId="164"/>
          <ac:spMkLst>
            <pc:docMk/>
            <pc:sldMk cId="2494259128" sldId="300"/>
            <ac:spMk id="127" creationId="{47C1D4D4-38ED-46C2-AC4E-EF27B51399C5}"/>
          </ac:spMkLst>
        </pc:spChg>
        <pc:spChg chg="add del mod">
          <ac:chgData name="Daniel" userId="00240ab5-46a8-4031-ab8b-61076acc223c" providerId="ADAL" clId="{0E8B15EB-9317-47B8-95F0-0DCA91F397AC}" dt="2020-05-07T16:56:09.734" v="3196" actId="478"/>
          <ac:spMkLst>
            <pc:docMk/>
            <pc:sldMk cId="2494259128" sldId="300"/>
            <ac:spMk id="130" creationId="{03C2ACB4-7CBF-46A1-AE07-0C90C408A811}"/>
          </ac:spMkLst>
        </pc:spChg>
        <pc:spChg chg="mod topLvl">
          <ac:chgData name="Daniel" userId="00240ab5-46a8-4031-ab8b-61076acc223c" providerId="ADAL" clId="{0E8B15EB-9317-47B8-95F0-0DCA91F397AC}" dt="2020-05-07T17:01:02.629" v="3252" actId="164"/>
          <ac:spMkLst>
            <pc:docMk/>
            <pc:sldMk cId="2494259128" sldId="300"/>
            <ac:spMk id="151" creationId="{1A77105B-ABB8-4540-8259-4D3168511526}"/>
          </ac:spMkLst>
        </pc:spChg>
        <pc:grpChg chg="add del mod">
          <ac:chgData name="Daniel" userId="00240ab5-46a8-4031-ab8b-61076acc223c" providerId="ADAL" clId="{0E8B15EB-9317-47B8-95F0-0DCA91F397AC}" dt="2020-05-07T11:38:49.597" v="2510" actId="165"/>
          <ac:grpSpMkLst>
            <pc:docMk/>
            <pc:sldMk cId="2494259128" sldId="300"/>
            <ac:grpSpMk id="37" creationId="{EC19879A-21B1-458D-82AB-ECC18D7155BF}"/>
          </ac:grpSpMkLst>
        </pc:grpChg>
        <pc:grpChg chg="add del">
          <ac:chgData name="Daniel" userId="00240ab5-46a8-4031-ab8b-61076acc223c" providerId="ADAL" clId="{0E8B15EB-9317-47B8-95F0-0DCA91F397AC}" dt="2020-05-07T11:38:51.068" v="2511" actId="165"/>
          <ac:grpSpMkLst>
            <pc:docMk/>
            <pc:sldMk cId="2494259128" sldId="300"/>
            <ac:grpSpMk id="38" creationId="{7AA8ABD2-F684-428F-9DA7-D863FBABD882}"/>
          </ac:grpSpMkLst>
        </pc:grpChg>
        <pc:grpChg chg="del">
          <ac:chgData name="Daniel" userId="00240ab5-46a8-4031-ab8b-61076acc223c" providerId="ADAL" clId="{0E8B15EB-9317-47B8-95F0-0DCA91F397AC}" dt="2020-05-07T11:38:52.388" v="2512" actId="165"/>
          <ac:grpSpMkLst>
            <pc:docMk/>
            <pc:sldMk cId="2494259128" sldId="300"/>
            <ac:grpSpMk id="39" creationId="{0BADB1F2-FEFC-48EF-83C8-671DEE783377}"/>
          </ac:grpSpMkLst>
        </pc:grpChg>
        <pc:grpChg chg="del">
          <ac:chgData name="Daniel" userId="00240ab5-46a8-4031-ab8b-61076acc223c" providerId="ADAL" clId="{0E8B15EB-9317-47B8-95F0-0DCA91F397AC}" dt="2020-05-07T11:38:53.669" v="2513" actId="165"/>
          <ac:grpSpMkLst>
            <pc:docMk/>
            <pc:sldMk cId="2494259128" sldId="300"/>
            <ac:grpSpMk id="40" creationId="{D585B627-D6B8-4706-B797-F90E68BDE353}"/>
          </ac:grpSpMkLst>
        </pc:grpChg>
        <pc:grpChg chg="del">
          <ac:chgData name="Daniel" userId="00240ab5-46a8-4031-ab8b-61076acc223c" providerId="ADAL" clId="{0E8B15EB-9317-47B8-95F0-0DCA91F397AC}" dt="2020-05-07T11:38:55.135" v="2514" actId="165"/>
          <ac:grpSpMkLst>
            <pc:docMk/>
            <pc:sldMk cId="2494259128" sldId="300"/>
            <ac:grpSpMk id="41" creationId="{E7A47329-2576-4A93-8978-4DDD2C05E911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58" creationId="{B3F7923B-49DE-449E-B46D-676220D5A81F}"/>
          </ac:grpSpMkLst>
        </pc:grpChg>
        <pc:grpChg chg="add del mod">
          <ac:chgData name="Daniel" userId="00240ab5-46a8-4031-ab8b-61076acc223c" providerId="ADAL" clId="{0E8B15EB-9317-47B8-95F0-0DCA91F397AC}" dt="2020-05-07T11:43:39.872" v="2640" actId="165"/>
          <ac:grpSpMkLst>
            <pc:docMk/>
            <pc:sldMk cId="2494259128" sldId="300"/>
            <ac:grpSpMk id="59" creationId="{8F874C7E-60CC-4742-9DF8-E069A2EC2B1B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0" creationId="{697D5C98-0C98-4361-A51B-F756A45BE165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1" creationId="{C67EFB25-4517-4408-89D7-9C9BC0C84861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2" creationId="{4A5E460C-6E14-47DC-B0E2-602DE12E7053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3" creationId="{DF3ADCD5-2719-44F7-B77B-AFD86E1CF6D4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4" creationId="{2B79691F-72B1-4611-B328-82221C05913E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5" creationId="{462F812B-3418-4E02-ACD5-38AA5D50A45F}"/>
          </ac:grpSpMkLst>
        </pc:grpChg>
        <pc:grpChg chg="add del mod topLvl">
          <ac:chgData name="Daniel" userId="00240ab5-46a8-4031-ab8b-61076acc223c" providerId="ADAL" clId="{0E8B15EB-9317-47B8-95F0-0DCA91F397AC}" dt="2020-05-07T16:55:07.930" v="3176" actId="165"/>
          <ac:grpSpMkLst>
            <pc:docMk/>
            <pc:sldMk cId="2494259128" sldId="300"/>
            <ac:grpSpMk id="66" creationId="{33634A5D-EE58-4564-9B14-AE8CDF31D0FD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67" creationId="{2D321E25-E668-4936-B6DE-D7D7E8AA9FDE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68" creationId="{A57B62BC-744D-45ED-B2DF-495B3F630CE7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69" creationId="{F148A235-4F32-4D96-A6DB-DE000E17CC8C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70" creationId="{2AF0D6F7-1A83-4470-8714-E12752912F07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71" creationId="{CD2D5B23-48B8-424E-A909-ED1513890F8E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72" creationId="{721FD087-7FE1-47C7-8057-93208CD90E3F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73" creationId="{529DDBA8-6955-4DFC-B128-94D94BBBF470}"/>
          </ac:grpSpMkLst>
        </pc:grpChg>
        <pc:grpChg chg="add del mod topLvl">
          <ac:chgData name="Daniel" userId="00240ab5-46a8-4031-ab8b-61076acc223c" providerId="ADAL" clId="{0E8B15EB-9317-47B8-95F0-0DCA91F397AC}" dt="2020-05-07T16:55:10.999" v="3177" actId="165"/>
          <ac:grpSpMkLst>
            <pc:docMk/>
            <pc:sldMk cId="2494259128" sldId="300"/>
            <ac:grpSpMk id="74" creationId="{941FA3BF-EF37-46ED-9BFC-201FE89C8FD7}"/>
          </ac:grpSpMkLst>
        </pc:grpChg>
        <pc:grpChg chg="add del mod">
          <ac:chgData name="Daniel" userId="00240ab5-46a8-4031-ab8b-61076acc223c" providerId="ADAL" clId="{0E8B15EB-9317-47B8-95F0-0DCA91F397AC}" dt="2020-05-07T15:06:22.367" v="3102" actId="165"/>
          <ac:grpSpMkLst>
            <pc:docMk/>
            <pc:sldMk cId="2494259128" sldId="300"/>
            <ac:grpSpMk id="123" creationId="{5CC8DD24-3A7E-482B-AF50-52706EC44BE5}"/>
          </ac:grpSpMkLst>
        </pc:grpChg>
        <pc:grpChg chg="add mod">
          <ac:chgData name="Daniel" userId="00240ab5-46a8-4031-ab8b-61076acc223c" providerId="ADAL" clId="{0E8B15EB-9317-47B8-95F0-0DCA91F397AC}" dt="2020-05-07T16:59:08.992" v="3223" actId="14429"/>
          <ac:grpSpMkLst>
            <pc:docMk/>
            <pc:sldMk cId="2494259128" sldId="300"/>
            <ac:grpSpMk id="129" creationId="{068873A9-585A-46D5-8D49-DAB9DE82CD3C}"/>
          </ac:grpSpMkLst>
        </pc:grpChg>
        <pc:grpChg chg="add mod">
          <ac:chgData name="Daniel" userId="00240ab5-46a8-4031-ab8b-61076acc223c" providerId="ADAL" clId="{0E8B15EB-9317-47B8-95F0-0DCA91F397AC}" dt="2020-05-07T17:01:17.301" v="3254" actId="1076"/>
          <ac:grpSpMkLst>
            <pc:docMk/>
            <pc:sldMk cId="2494259128" sldId="300"/>
            <ac:grpSpMk id="131" creationId="{00686049-A4DD-4536-94E0-B2F362AC8BBA}"/>
          </ac:grpSpMkLst>
        </pc:grpChg>
        <pc:grpChg chg="add mod">
          <ac:chgData name="Daniel" userId="00240ab5-46a8-4031-ab8b-61076acc223c" providerId="ADAL" clId="{0E8B15EB-9317-47B8-95F0-0DCA91F397AC}" dt="2020-05-07T16:58:14.154" v="3219" actId="164"/>
          <ac:grpSpMkLst>
            <pc:docMk/>
            <pc:sldMk cId="2494259128" sldId="300"/>
            <ac:grpSpMk id="132" creationId="{7099F00F-E904-40CA-A09A-AD1EDF0EDB45}"/>
          </ac:grpSpMkLst>
        </pc:grpChg>
        <pc:grpChg chg="add mod">
          <ac:chgData name="Daniel" userId="00240ab5-46a8-4031-ab8b-61076acc223c" providerId="ADAL" clId="{0E8B15EB-9317-47B8-95F0-0DCA91F397AC}" dt="2020-05-07T16:57:21.519" v="3202" actId="164"/>
          <ac:grpSpMkLst>
            <pc:docMk/>
            <pc:sldMk cId="2494259128" sldId="300"/>
            <ac:grpSpMk id="133" creationId="{B35F2A83-D839-4020-8324-F78B5EE6D18C}"/>
          </ac:grpSpMkLst>
        </pc:grpChg>
        <pc:grpChg chg="add mod">
          <ac:chgData name="Daniel" userId="00240ab5-46a8-4031-ab8b-61076acc223c" providerId="ADAL" clId="{0E8B15EB-9317-47B8-95F0-0DCA91F397AC}" dt="2020-05-07T16:57:27.010" v="3204" actId="164"/>
          <ac:grpSpMkLst>
            <pc:docMk/>
            <pc:sldMk cId="2494259128" sldId="300"/>
            <ac:grpSpMk id="134" creationId="{AFDD68AC-1074-47BE-BF51-AC27404BD722}"/>
          </ac:grpSpMkLst>
        </pc:grpChg>
        <pc:grpChg chg="add mod">
          <ac:chgData name="Daniel" userId="00240ab5-46a8-4031-ab8b-61076acc223c" providerId="ADAL" clId="{0E8B15EB-9317-47B8-95F0-0DCA91F397AC}" dt="2020-05-07T16:57:31.449" v="3206" actId="164"/>
          <ac:grpSpMkLst>
            <pc:docMk/>
            <pc:sldMk cId="2494259128" sldId="300"/>
            <ac:grpSpMk id="135" creationId="{3661EBC8-80C1-4DA6-AAA2-F2F3508E1EF3}"/>
          </ac:grpSpMkLst>
        </pc:grpChg>
        <pc:grpChg chg="add mod">
          <ac:chgData name="Daniel" userId="00240ab5-46a8-4031-ab8b-61076acc223c" providerId="ADAL" clId="{0E8B15EB-9317-47B8-95F0-0DCA91F397AC}" dt="2020-05-07T16:57:36.074" v="3208" actId="164"/>
          <ac:grpSpMkLst>
            <pc:docMk/>
            <pc:sldMk cId="2494259128" sldId="300"/>
            <ac:grpSpMk id="136" creationId="{2760CBBD-0CBD-419A-9CED-A2963EAB9D40}"/>
          </ac:grpSpMkLst>
        </pc:grpChg>
        <pc:grpChg chg="add mod">
          <ac:chgData name="Daniel" userId="00240ab5-46a8-4031-ab8b-61076acc223c" providerId="ADAL" clId="{0E8B15EB-9317-47B8-95F0-0DCA91F397AC}" dt="2020-05-07T16:57:40.388" v="3210" actId="164"/>
          <ac:grpSpMkLst>
            <pc:docMk/>
            <pc:sldMk cId="2494259128" sldId="300"/>
            <ac:grpSpMk id="137" creationId="{926DAB04-FBA0-4C80-AA6A-5929B4841434}"/>
          </ac:grpSpMkLst>
        </pc:grpChg>
        <pc:grpChg chg="add mod">
          <ac:chgData name="Daniel" userId="00240ab5-46a8-4031-ab8b-61076acc223c" providerId="ADAL" clId="{0E8B15EB-9317-47B8-95F0-0DCA91F397AC}" dt="2020-05-07T16:57:44.583" v="3212" actId="164"/>
          <ac:grpSpMkLst>
            <pc:docMk/>
            <pc:sldMk cId="2494259128" sldId="300"/>
            <ac:grpSpMk id="138" creationId="{3038CFC6-37B3-4CFB-B028-9F6B58D156E4}"/>
          </ac:grpSpMkLst>
        </pc:grpChg>
        <pc:grpChg chg="add del mod">
          <ac:chgData name="Daniel" userId="00240ab5-46a8-4031-ab8b-61076acc223c" providerId="ADAL" clId="{0E8B15EB-9317-47B8-95F0-0DCA91F397AC}" dt="2020-05-07T16:59:32.123" v="3225" actId="165"/>
          <ac:grpSpMkLst>
            <pc:docMk/>
            <pc:sldMk cId="2494259128" sldId="300"/>
            <ac:grpSpMk id="139" creationId="{71152FE5-BC80-4393-8F69-A4738A1D0D6F}"/>
          </ac:grpSpMkLst>
        </pc:grpChg>
        <pc:grpChg chg="add mod">
          <ac:chgData name="Daniel" userId="00240ab5-46a8-4031-ab8b-61076acc223c" providerId="ADAL" clId="{0E8B15EB-9317-47B8-95F0-0DCA91F397AC}" dt="2020-05-07T16:58:14.154" v="3219" actId="164"/>
          <ac:grpSpMkLst>
            <pc:docMk/>
            <pc:sldMk cId="2494259128" sldId="300"/>
            <ac:grpSpMk id="140" creationId="{F519455A-F077-4B65-ACB2-7AC7E430F6CC}"/>
          </ac:grpSpMkLst>
        </pc:grpChg>
        <pc:grpChg chg="add mod">
          <ac:chgData name="Daniel" userId="00240ab5-46a8-4031-ab8b-61076acc223c" providerId="ADAL" clId="{0E8B15EB-9317-47B8-95F0-0DCA91F397AC}" dt="2020-05-07T16:59:35.730" v="3226" actId="164"/>
          <ac:grpSpMkLst>
            <pc:docMk/>
            <pc:sldMk cId="2494259128" sldId="300"/>
            <ac:grpSpMk id="141" creationId="{ED377F96-D465-4402-A0D5-300A4587A45A}"/>
          </ac:grpSpMkLst>
        </pc:grpChg>
        <pc:grpChg chg="add mod">
          <ac:chgData name="Daniel" userId="00240ab5-46a8-4031-ab8b-61076acc223c" providerId="ADAL" clId="{0E8B15EB-9317-47B8-95F0-0DCA91F397AC}" dt="2020-05-07T16:59:42.973" v="3228" actId="164"/>
          <ac:grpSpMkLst>
            <pc:docMk/>
            <pc:sldMk cId="2494259128" sldId="300"/>
            <ac:grpSpMk id="142" creationId="{684B10B2-8833-4DF3-A172-70DFF6907A28}"/>
          </ac:grpSpMkLst>
        </pc:grpChg>
        <pc:grpChg chg="add mod">
          <ac:chgData name="Daniel" userId="00240ab5-46a8-4031-ab8b-61076acc223c" providerId="ADAL" clId="{0E8B15EB-9317-47B8-95F0-0DCA91F397AC}" dt="2020-05-07T16:59:47.645" v="3230" actId="164"/>
          <ac:grpSpMkLst>
            <pc:docMk/>
            <pc:sldMk cId="2494259128" sldId="300"/>
            <ac:grpSpMk id="143" creationId="{76734A5A-28BD-4510-889F-F4AF2F1697C9}"/>
          </ac:grpSpMkLst>
        </pc:grpChg>
        <pc:grpChg chg="add mod">
          <ac:chgData name="Daniel" userId="00240ab5-46a8-4031-ab8b-61076acc223c" providerId="ADAL" clId="{0E8B15EB-9317-47B8-95F0-0DCA91F397AC}" dt="2020-05-07T16:59:54.983" v="3232" actId="164"/>
          <ac:grpSpMkLst>
            <pc:docMk/>
            <pc:sldMk cId="2494259128" sldId="300"/>
            <ac:grpSpMk id="144" creationId="{1F7F1F70-1D5D-4767-9C02-1956416D8C55}"/>
          </ac:grpSpMkLst>
        </pc:grpChg>
        <pc:grpChg chg="add mod">
          <ac:chgData name="Daniel" userId="00240ab5-46a8-4031-ab8b-61076acc223c" providerId="ADAL" clId="{0E8B15EB-9317-47B8-95F0-0DCA91F397AC}" dt="2020-05-07T17:00:00.838" v="3234" actId="164"/>
          <ac:grpSpMkLst>
            <pc:docMk/>
            <pc:sldMk cId="2494259128" sldId="300"/>
            <ac:grpSpMk id="145" creationId="{9B08099F-9247-49B1-BC41-A403E7A96337}"/>
          </ac:grpSpMkLst>
        </pc:grpChg>
        <pc:grpChg chg="add mod">
          <ac:chgData name="Daniel" userId="00240ab5-46a8-4031-ab8b-61076acc223c" providerId="ADAL" clId="{0E8B15EB-9317-47B8-95F0-0DCA91F397AC}" dt="2020-05-07T17:00:05.540" v="3236" actId="164"/>
          <ac:grpSpMkLst>
            <pc:docMk/>
            <pc:sldMk cId="2494259128" sldId="300"/>
            <ac:grpSpMk id="146" creationId="{60613913-F5C1-483A-B1F1-95ACEF4E88CC}"/>
          </ac:grpSpMkLst>
        </pc:grpChg>
        <pc:grpChg chg="add mod">
          <ac:chgData name="Daniel" userId="00240ab5-46a8-4031-ab8b-61076acc223c" providerId="ADAL" clId="{0E8B15EB-9317-47B8-95F0-0DCA91F397AC}" dt="2020-05-07T17:00:09.838" v="3238" actId="164"/>
          <ac:grpSpMkLst>
            <pc:docMk/>
            <pc:sldMk cId="2494259128" sldId="300"/>
            <ac:grpSpMk id="147" creationId="{2E9B121D-534E-4B10-8A5B-565E004D11B5}"/>
          </ac:grpSpMkLst>
        </pc:grpChg>
        <pc:grpChg chg="add mod">
          <ac:chgData name="Daniel" userId="00240ab5-46a8-4031-ab8b-61076acc223c" providerId="ADAL" clId="{0E8B15EB-9317-47B8-95F0-0DCA91F397AC}" dt="2020-05-07T17:00:14.072" v="3240" actId="164"/>
          <ac:grpSpMkLst>
            <pc:docMk/>
            <pc:sldMk cId="2494259128" sldId="300"/>
            <ac:grpSpMk id="148" creationId="{F343EBFC-3A61-49D6-AA4D-14BF0447D44E}"/>
          </ac:grpSpMkLst>
        </pc:grpChg>
        <pc:grpChg chg="add del mod">
          <ac:chgData name="Daniel" userId="00240ab5-46a8-4031-ab8b-61076acc223c" providerId="ADAL" clId="{0E8B15EB-9317-47B8-95F0-0DCA91F397AC}" dt="2020-05-07T17:00:40.837" v="3245" actId="165"/>
          <ac:grpSpMkLst>
            <pc:docMk/>
            <pc:sldMk cId="2494259128" sldId="300"/>
            <ac:grpSpMk id="149" creationId="{0876346C-F4DD-4E1D-932A-F09E60B1156A}"/>
          </ac:grpSpMkLst>
        </pc:grpChg>
        <pc:grpChg chg="add mod">
          <ac:chgData name="Daniel" userId="00240ab5-46a8-4031-ab8b-61076acc223c" providerId="ADAL" clId="{0E8B15EB-9317-47B8-95F0-0DCA91F397AC}" dt="2020-05-07T17:01:02.629" v="3252" actId="164"/>
          <ac:grpSpMkLst>
            <pc:docMk/>
            <pc:sldMk cId="2494259128" sldId="300"/>
            <ac:grpSpMk id="154" creationId="{0A6A2E29-D541-48CA-9C7A-094E0408155C}"/>
          </ac:grpSpMkLst>
        </pc:grpChg>
        <pc:graphicFrameChg chg="add del mod">
          <ac:chgData name="Daniel" userId="00240ab5-46a8-4031-ab8b-61076acc223c" providerId="ADAL" clId="{0E8B15EB-9317-47B8-95F0-0DCA91F397AC}" dt="2020-05-07T16:48:57.969" v="3159" actId="478"/>
          <ac:graphicFrameMkLst>
            <pc:docMk/>
            <pc:sldMk cId="2494259128" sldId="300"/>
            <ac:graphicFrameMk id="124" creationId="{CC2CDBD4-6273-43E5-A829-ABCE8568E57C}"/>
          </ac:graphicFrameMkLst>
        </pc:graphicFrameChg>
        <pc:graphicFrameChg chg="add del mod">
          <ac:chgData name="Daniel" userId="00240ab5-46a8-4031-ab8b-61076acc223c" providerId="ADAL" clId="{0E8B15EB-9317-47B8-95F0-0DCA91F397AC}" dt="2020-05-07T16:49:03.331" v="3162" actId="21"/>
          <ac:graphicFrameMkLst>
            <pc:docMk/>
            <pc:sldMk cId="2494259128" sldId="300"/>
            <ac:graphicFrameMk id="125" creationId="{23052CD0-757A-4EDC-A733-3C6FDBC3B585}"/>
          </ac:graphicFrameMkLst>
        </pc:graphicFrameChg>
        <pc:graphicFrameChg chg="add del mod">
          <ac:chgData name="Daniel" userId="00240ab5-46a8-4031-ab8b-61076acc223c" providerId="ADAL" clId="{0E8B15EB-9317-47B8-95F0-0DCA91F397AC}" dt="2020-05-07T16:49:04.790" v="3163" actId="478"/>
          <ac:graphicFrameMkLst>
            <pc:docMk/>
            <pc:sldMk cId="2494259128" sldId="300"/>
            <ac:graphicFrameMk id="126" creationId="{E0AB8A1C-B485-40B1-BE01-2427281D6431}"/>
          </ac:graphicFrameMkLst>
        </pc:graphicFrameChg>
        <pc:graphicFrameChg chg="add mod ord">
          <ac:chgData name="Daniel" userId="00240ab5-46a8-4031-ab8b-61076acc223c" providerId="ADAL" clId="{0E8B15EB-9317-47B8-95F0-0DCA91F397AC}" dt="2020-05-07T16:54:28.572" v="3174" actId="164"/>
          <ac:graphicFrameMkLst>
            <pc:docMk/>
            <pc:sldMk cId="2494259128" sldId="300"/>
            <ac:graphicFrameMk id="128" creationId="{0C44452A-8573-4278-8112-3E1BB1030307}"/>
          </ac:graphicFrameMkLst>
        </pc:graphicFrameChg>
        <pc:graphicFrameChg chg="del mod topLvl">
          <ac:chgData name="Daniel" userId="00240ab5-46a8-4031-ab8b-61076acc223c" providerId="ADAL" clId="{0E8B15EB-9317-47B8-95F0-0DCA91F397AC}" dt="2020-05-07T17:00:56.138" v="3249" actId="478"/>
          <ac:graphicFrameMkLst>
            <pc:docMk/>
            <pc:sldMk cId="2494259128" sldId="300"/>
            <ac:graphicFrameMk id="150" creationId="{17DD77ED-49AE-4041-849E-EEE064E15DA5}"/>
          </ac:graphicFrameMkLst>
        </pc:graphicFrameChg>
        <pc:graphicFrameChg chg="add del mod">
          <ac:chgData name="Daniel" userId="00240ab5-46a8-4031-ab8b-61076acc223c" providerId="ADAL" clId="{0E8B15EB-9317-47B8-95F0-0DCA91F397AC}" dt="2020-05-07T17:00:55.130" v="3248" actId="21"/>
          <ac:graphicFrameMkLst>
            <pc:docMk/>
            <pc:sldMk cId="2494259128" sldId="300"/>
            <ac:graphicFrameMk id="152" creationId="{76F0148F-032A-439E-BEC7-3DBF9DF2B205}"/>
          </ac:graphicFrameMkLst>
        </pc:graphicFrameChg>
        <pc:graphicFrameChg chg="add mod ord">
          <ac:chgData name="Daniel" userId="00240ab5-46a8-4031-ab8b-61076acc223c" providerId="ADAL" clId="{0E8B15EB-9317-47B8-95F0-0DCA91F397AC}" dt="2020-05-07T17:01:02.629" v="3252" actId="164"/>
          <ac:graphicFrameMkLst>
            <pc:docMk/>
            <pc:sldMk cId="2494259128" sldId="300"/>
            <ac:graphicFrameMk id="153" creationId="{024437DD-9BC5-4D6A-AE9A-600C46555EFF}"/>
          </ac:graphicFrameMkLst>
        </pc:graphicFrameChg>
        <pc:cxnChg chg="add del mod topLvl">
          <ac:chgData name="Daniel" userId="00240ab5-46a8-4031-ab8b-61076acc223c" providerId="ADAL" clId="{0E8B15EB-9317-47B8-95F0-0DCA91F397AC}" dt="2020-05-07T16:59:47.645" v="3230" actId="164"/>
          <ac:cxnSpMkLst>
            <pc:docMk/>
            <pc:sldMk cId="2494259128" sldId="300"/>
            <ac:cxnSpMk id="3" creationId="{ECF1D34C-C55F-4FD9-B2C8-245576A26AD9}"/>
          </ac:cxnSpMkLst>
        </pc:cxnChg>
        <pc:cxnChg chg="add mod topLvl">
          <ac:chgData name="Daniel" userId="00240ab5-46a8-4031-ab8b-61076acc223c" providerId="ADAL" clId="{0E8B15EB-9317-47B8-95F0-0DCA91F397AC}" dt="2020-05-07T16:58:14.154" v="3219" actId="164"/>
          <ac:cxnSpMkLst>
            <pc:docMk/>
            <pc:sldMk cId="2494259128" sldId="300"/>
            <ac:cxnSpMk id="15" creationId="{2036AC3D-4ECD-46B8-BC98-72785822F1D2}"/>
          </ac:cxnSpMkLst>
        </pc:cxnChg>
        <pc:cxnChg chg="mod topLvl">
          <ac:chgData name="Daniel" userId="00240ab5-46a8-4031-ab8b-61076acc223c" providerId="ADAL" clId="{0E8B15EB-9317-47B8-95F0-0DCA91F397AC}" dt="2020-05-07T17:01:21.231" v="3255" actId="14100"/>
          <ac:cxnSpMkLst>
            <pc:docMk/>
            <pc:sldMk cId="2494259128" sldId="300"/>
            <ac:cxnSpMk id="16" creationId="{510E7FD7-7E01-44DA-B72F-832A36B561F6}"/>
          </ac:cxnSpMkLst>
        </pc:cxnChg>
        <pc:cxnChg chg="add del mod topLvl">
          <ac:chgData name="Daniel" userId="00240ab5-46a8-4031-ab8b-61076acc223c" providerId="ADAL" clId="{0E8B15EB-9317-47B8-95F0-0DCA91F397AC}" dt="2020-05-07T16:59:42.973" v="3228" actId="164"/>
          <ac:cxnSpMkLst>
            <pc:docMk/>
            <pc:sldMk cId="2494259128" sldId="300"/>
            <ac:cxnSpMk id="18" creationId="{78E63F9B-CC7E-48E2-BE7C-ADBDDBC5B7FB}"/>
          </ac:cxnSpMkLst>
        </pc:cxnChg>
        <pc:cxnChg chg="add mod topLvl">
          <ac:chgData name="Daniel" userId="00240ab5-46a8-4031-ab8b-61076acc223c" providerId="ADAL" clId="{0E8B15EB-9317-47B8-95F0-0DCA91F397AC}" dt="2020-05-07T16:57:21.519" v="3202" actId="164"/>
          <ac:cxnSpMkLst>
            <pc:docMk/>
            <pc:sldMk cId="2494259128" sldId="300"/>
            <ac:cxnSpMk id="22" creationId="{E4F65B77-0841-4B47-AD6E-25171CED0E48}"/>
          </ac:cxnSpMkLst>
        </pc:cxnChg>
        <pc:cxnChg chg="mod topLvl">
          <ac:chgData name="Daniel" userId="00240ab5-46a8-4031-ab8b-61076acc223c" providerId="ADAL" clId="{0E8B15EB-9317-47B8-95F0-0DCA91F397AC}" dt="2020-05-07T17:00:00.838" v="3234" actId="164"/>
          <ac:cxnSpMkLst>
            <pc:docMk/>
            <pc:sldMk cId="2494259128" sldId="300"/>
            <ac:cxnSpMk id="23" creationId="{88586470-9FD7-49B5-AE75-F35A31DF1254}"/>
          </ac:cxnSpMkLst>
        </pc:cxnChg>
        <pc:cxnChg chg="mod topLvl">
          <ac:chgData name="Daniel" userId="00240ab5-46a8-4031-ab8b-61076acc223c" providerId="ADAL" clId="{0E8B15EB-9317-47B8-95F0-0DCA91F397AC}" dt="2020-05-07T17:00:05.540" v="3236" actId="164"/>
          <ac:cxnSpMkLst>
            <pc:docMk/>
            <pc:sldMk cId="2494259128" sldId="300"/>
            <ac:cxnSpMk id="25" creationId="{EED6BEA6-90D5-4C83-B975-97F1683B1F89}"/>
          </ac:cxnSpMkLst>
        </pc:cxnChg>
        <pc:cxnChg chg="add mod topLvl">
          <ac:chgData name="Daniel" userId="00240ab5-46a8-4031-ab8b-61076acc223c" providerId="ADAL" clId="{0E8B15EB-9317-47B8-95F0-0DCA91F397AC}" dt="2020-05-07T16:57:27.010" v="3204" actId="164"/>
          <ac:cxnSpMkLst>
            <pc:docMk/>
            <pc:sldMk cId="2494259128" sldId="300"/>
            <ac:cxnSpMk id="26" creationId="{5B6F8AE3-8AEA-43E7-A75B-E6E4F70641D3}"/>
          </ac:cxnSpMkLst>
        </pc:cxnChg>
        <pc:cxnChg chg="mod topLvl">
          <ac:chgData name="Daniel" userId="00240ab5-46a8-4031-ab8b-61076acc223c" providerId="ADAL" clId="{0E8B15EB-9317-47B8-95F0-0DCA91F397AC}" dt="2020-05-07T17:00:09.838" v="3238" actId="164"/>
          <ac:cxnSpMkLst>
            <pc:docMk/>
            <pc:sldMk cId="2494259128" sldId="300"/>
            <ac:cxnSpMk id="27" creationId="{8B56317E-C33E-4388-96E7-893D53690074}"/>
          </ac:cxnSpMkLst>
        </pc:cxnChg>
        <pc:cxnChg chg="mod topLvl">
          <ac:chgData name="Daniel" userId="00240ab5-46a8-4031-ab8b-61076acc223c" providerId="ADAL" clId="{0E8B15EB-9317-47B8-95F0-0DCA91F397AC}" dt="2020-05-07T17:00:14.072" v="3240" actId="164"/>
          <ac:cxnSpMkLst>
            <pc:docMk/>
            <pc:sldMk cId="2494259128" sldId="300"/>
            <ac:cxnSpMk id="29" creationId="{5599F9A1-5D4E-4F5D-BCB7-F920D19F1ADC}"/>
          </ac:cxnSpMkLst>
        </pc:cxnChg>
        <pc:cxnChg chg="add mod topLvl">
          <ac:chgData name="Daniel" userId="00240ab5-46a8-4031-ab8b-61076acc223c" providerId="ADAL" clId="{0E8B15EB-9317-47B8-95F0-0DCA91F397AC}" dt="2020-05-07T16:57:31.449" v="3206" actId="164"/>
          <ac:cxnSpMkLst>
            <pc:docMk/>
            <pc:sldMk cId="2494259128" sldId="300"/>
            <ac:cxnSpMk id="30" creationId="{9B56D964-43CE-44E5-AF46-7765DD0C89B8}"/>
          </ac:cxnSpMkLst>
        </pc:cxnChg>
        <pc:cxnChg chg="mod topLvl">
          <ac:chgData name="Daniel" userId="00240ab5-46a8-4031-ab8b-61076acc223c" providerId="ADAL" clId="{0E8B15EB-9317-47B8-95F0-0DCA91F397AC}" dt="2020-05-07T16:59:54.983" v="3232" actId="164"/>
          <ac:cxnSpMkLst>
            <pc:docMk/>
            <pc:sldMk cId="2494259128" sldId="300"/>
            <ac:cxnSpMk id="31" creationId="{58553E6A-6F2F-466F-B3F7-F6A74D911A55}"/>
          </ac:cxnSpMkLst>
        </pc:cxnChg>
        <pc:cxnChg chg="add mod topLvl">
          <ac:chgData name="Daniel" userId="00240ab5-46a8-4031-ab8b-61076acc223c" providerId="ADAL" clId="{0E8B15EB-9317-47B8-95F0-0DCA91F397AC}" dt="2020-05-07T16:57:36.074" v="3208" actId="164"/>
          <ac:cxnSpMkLst>
            <pc:docMk/>
            <pc:sldMk cId="2494259128" sldId="300"/>
            <ac:cxnSpMk id="51" creationId="{9529B2A9-DFCC-4D9C-98CE-C3D806F41C56}"/>
          </ac:cxnSpMkLst>
        </pc:cxnChg>
        <pc:cxnChg chg="add mod topLvl">
          <ac:chgData name="Daniel" userId="00240ab5-46a8-4031-ab8b-61076acc223c" providerId="ADAL" clId="{0E8B15EB-9317-47B8-95F0-0DCA91F397AC}" dt="2020-05-07T16:57:40.388" v="3210" actId="164"/>
          <ac:cxnSpMkLst>
            <pc:docMk/>
            <pc:sldMk cId="2494259128" sldId="300"/>
            <ac:cxnSpMk id="53" creationId="{6E40FA07-C1AD-4065-8FBD-3D620CC047AC}"/>
          </ac:cxnSpMkLst>
        </pc:cxnChg>
        <pc:cxnChg chg="add mod topLvl">
          <ac:chgData name="Daniel" userId="00240ab5-46a8-4031-ab8b-61076acc223c" providerId="ADAL" clId="{0E8B15EB-9317-47B8-95F0-0DCA91F397AC}" dt="2020-05-07T16:57:44.583" v="3212" actId="164"/>
          <ac:cxnSpMkLst>
            <pc:docMk/>
            <pc:sldMk cId="2494259128" sldId="300"/>
            <ac:cxnSpMk id="55" creationId="{EC3FE9D4-D2EA-4955-AAE7-EACB06E830DB}"/>
          </ac:cxnSpMkLst>
        </pc:cxnChg>
        <pc:cxnChg chg="add mod topLvl">
          <ac:chgData name="Daniel" userId="00240ab5-46a8-4031-ab8b-61076acc223c" providerId="ADAL" clId="{0E8B15EB-9317-47B8-95F0-0DCA91F397AC}" dt="2020-05-07T16:59:35.730" v="3226" actId="164"/>
          <ac:cxnSpMkLst>
            <pc:docMk/>
            <pc:sldMk cId="2494259128" sldId="300"/>
            <ac:cxnSpMk id="57" creationId="{676B216E-D49A-4E95-ABE2-8FAC09905973}"/>
          </ac:cxnSpMkLst>
        </pc:cxnChg>
      </pc:sldChg>
      <pc:sldChg chg="addSp delSp modSp new mod modTransition modAnim">
        <pc:chgData name="Daniel" userId="00240ab5-46a8-4031-ab8b-61076acc223c" providerId="ADAL" clId="{0E8B15EB-9317-47B8-95F0-0DCA91F397AC}" dt="2020-05-20T06:18:50.975" v="8333"/>
        <pc:sldMkLst>
          <pc:docMk/>
          <pc:sldMk cId="3179203625" sldId="301"/>
        </pc:sldMkLst>
        <pc:spChg chg="del">
          <ac:chgData name="Daniel" userId="00240ab5-46a8-4031-ab8b-61076acc223c" providerId="ADAL" clId="{0E8B15EB-9317-47B8-95F0-0DCA91F397AC}" dt="2020-05-07T11:40:07.872" v="2538"/>
          <ac:spMkLst>
            <pc:docMk/>
            <pc:sldMk cId="3179203625" sldId="301"/>
            <ac:spMk id="2" creationId="{00D4E5ED-F1E2-43D1-B636-564F07DA6F03}"/>
          </ac:spMkLst>
        </pc:spChg>
        <pc:spChg chg="del">
          <ac:chgData name="Daniel" userId="00240ab5-46a8-4031-ab8b-61076acc223c" providerId="ADAL" clId="{0E8B15EB-9317-47B8-95F0-0DCA91F397AC}" dt="2020-05-07T11:40:07.872" v="2538"/>
          <ac:spMkLst>
            <pc:docMk/>
            <pc:sldMk cId="3179203625" sldId="301"/>
            <ac:spMk id="3" creationId="{CBCA429E-B862-452B-A59D-573A78DA0676}"/>
          </ac:spMkLst>
        </pc:spChg>
        <pc:spChg chg="add mod">
          <ac:chgData name="Daniel" userId="00240ab5-46a8-4031-ab8b-61076acc223c" providerId="ADAL" clId="{0E8B15EB-9317-47B8-95F0-0DCA91F397AC}" dt="2020-05-07T11:45:41.605" v="2660"/>
          <ac:spMkLst>
            <pc:docMk/>
            <pc:sldMk cId="3179203625" sldId="301"/>
            <ac:spMk id="4" creationId="{86F86DC5-9011-4DB1-BC6A-7BE7DE9FE222}"/>
          </ac:spMkLst>
        </pc:spChg>
        <pc:spChg chg="add mod">
          <ac:chgData name="Daniel" userId="00240ab5-46a8-4031-ab8b-61076acc223c" providerId="ADAL" clId="{0E8B15EB-9317-47B8-95F0-0DCA91F397AC}" dt="2020-05-07T11:56:43.956" v="2930" actId="207"/>
          <ac:spMkLst>
            <pc:docMk/>
            <pc:sldMk cId="3179203625" sldId="301"/>
            <ac:spMk id="5" creationId="{85F50944-FCA0-4882-8C53-2BC0DB935895}"/>
          </ac:spMkLst>
        </pc:spChg>
        <pc:spChg chg="add mod">
          <ac:chgData name="Daniel" userId="00240ab5-46a8-4031-ab8b-61076acc223c" providerId="ADAL" clId="{0E8B15EB-9317-47B8-95F0-0DCA91F397AC}" dt="2020-05-07T14:58:47.741" v="3064" actId="1076"/>
          <ac:spMkLst>
            <pc:docMk/>
            <pc:sldMk cId="3179203625" sldId="301"/>
            <ac:spMk id="7" creationId="{AD48E07C-15CA-46EE-A68A-79C35B238D65}"/>
          </ac:spMkLst>
        </pc:spChg>
        <pc:spChg chg="add mod">
          <ac:chgData name="Daniel" userId="00240ab5-46a8-4031-ab8b-61076acc223c" providerId="ADAL" clId="{0E8B15EB-9317-47B8-95F0-0DCA91F397AC}" dt="2020-05-07T11:52:43.990" v="2895" actId="164"/>
          <ac:spMkLst>
            <pc:docMk/>
            <pc:sldMk cId="3179203625" sldId="301"/>
            <ac:spMk id="8" creationId="{1AA172F9-727F-408C-BD6B-04F39122D22F}"/>
          </ac:spMkLst>
        </pc:spChg>
        <pc:spChg chg="add mod">
          <ac:chgData name="Daniel" userId="00240ab5-46a8-4031-ab8b-61076acc223c" providerId="ADAL" clId="{0E8B15EB-9317-47B8-95F0-0DCA91F397AC}" dt="2020-05-07T11:52:43.990" v="2895" actId="164"/>
          <ac:spMkLst>
            <pc:docMk/>
            <pc:sldMk cId="3179203625" sldId="301"/>
            <ac:spMk id="9" creationId="{1A6B4E45-5BBE-4EF1-892E-B7F6970274CD}"/>
          </ac:spMkLst>
        </pc:spChg>
        <pc:spChg chg="add mod">
          <ac:chgData name="Daniel" userId="00240ab5-46a8-4031-ab8b-61076acc223c" providerId="ADAL" clId="{0E8B15EB-9317-47B8-95F0-0DCA91F397AC}" dt="2020-05-07T14:58:17.666" v="3055" actId="14100"/>
          <ac:spMkLst>
            <pc:docMk/>
            <pc:sldMk cId="3179203625" sldId="301"/>
            <ac:spMk id="11" creationId="{81E10A8A-C762-4B44-A6B9-F00B2312D8AC}"/>
          </ac:spMkLst>
        </pc:spChg>
        <pc:spChg chg="add mod">
          <ac:chgData name="Daniel" userId="00240ab5-46a8-4031-ab8b-61076acc223c" providerId="ADAL" clId="{0E8B15EB-9317-47B8-95F0-0DCA91F397AC}" dt="2020-05-07T14:58:20.388" v="3059" actId="1037"/>
          <ac:spMkLst>
            <pc:docMk/>
            <pc:sldMk cId="3179203625" sldId="301"/>
            <ac:spMk id="12" creationId="{F5B3ED9C-A030-4707-9935-30521EAC7022}"/>
          </ac:spMkLst>
        </pc:spChg>
        <pc:spChg chg="mod topLvl">
          <ac:chgData name="Daniel" userId="00240ab5-46a8-4031-ab8b-61076acc223c" providerId="ADAL" clId="{0E8B15EB-9317-47B8-95F0-0DCA91F397AC}" dt="2020-05-07T14:58:27.572" v="3063" actId="14100"/>
          <ac:spMkLst>
            <pc:docMk/>
            <pc:sldMk cId="3179203625" sldId="301"/>
            <ac:spMk id="15" creationId="{9EF0185D-8B8C-40E3-84D3-CE311A5C9CC7}"/>
          </ac:spMkLst>
        </pc:spChg>
        <pc:spChg chg="mod topLvl">
          <ac:chgData name="Daniel" userId="00240ab5-46a8-4031-ab8b-61076acc223c" providerId="ADAL" clId="{0E8B15EB-9317-47B8-95F0-0DCA91F397AC}" dt="2020-05-07T14:58:24.434" v="3062" actId="1037"/>
          <ac:spMkLst>
            <pc:docMk/>
            <pc:sldMk cId="3179203625" sldId="301"/>
            <ac:spMk id="16" creationId="{444F5A29-0E88-4704-B045-A12AF78605E1}"/>
          </ac:spMkLst>
        </pc:spChg>
        <pc:grpChg chg="add mod">
          <ac:chgData name="Daniel" userId="00240ab5-46a8-4031-ab8b-61076acc223c" providerId="ADAL" clId="{0E8B15EB-9317-47B8-95F0-0DCA91F397AC}" dt="2020-05-07T14:58:47.741" v="3064" actId="1076"/>
          <ac:grpSpMkLst>
            <pc:docMk/>
            <pc:sldMk cId="3179203625" sldId="301"/>
            <ac:grpSpMk id="10" creationId="{D266B9F9-AC20-464C-A206-E86BD216C1CD}"/>
          </ac:grpSpMkLst>
        </pc:grpChg>
        <pc:grpChg chg="add mod">
          <ac:chgData name="Daniel" userId="00240ab5-46a8-4031-ab8b-61076acc223c" providerId="ADAL" clId="{0E8B15EB-9317-47B8-95F0-0DCA91F397AC}" dt="2020-05-07T14:58:47.741" v="3064" actId="1076"/>
          <ac:grpSpMkLst>
            <pc:docMk/>
            <pc:sldMk cId="3179203625" sldId="301"/>
            <ac:grpSpMk id="13" creationId="{B520E826-815B-4B09-9EEE-D0B2340CE26C}"/>
          </ac:grpSpMkLst>
        </pc:grpChg>
        <pc:grpChg chg="add del mod">
          <ac:chgData name="Daniel" userId="00240ab5-46a8-4031-ab8b-61076acc223c" providerId="ADAL" clId="{0E8B15EB-9317-47B8-95F0-0DCA91F397AC}" dt="2020-05-07T11:57:17.092" v="2933" actId="165"/>
          <ac:grpSpMkLst>
            <pc:docMk/>
            <pc:sldMk cId="3179203625" sldId="301"/>
            <ac:grpSpMk id="14" creationId="{FB37B177-D8DC-485E-934E-8D6FE459988E}"/>
          </ac:grpSpMkLst>
        </pc:grpChg>
        <pc:grpChg chg="add mod">
          <ac:chgData name="Daniel" userId="00240ab5-46a8-4031-ab8b-61076acc223c" providerId="ADAL" clId="{0E8B15EB-9317-47B8-95F0-0DCA91F397AC}" dt="2020-05-07T14:58:47.741" v="3064" actId="1076"/>
          <ac:grpSpMkLst>
            <pc:docMk/>
            <pc:sldMk cId="3179203625" sldId="301"/>
            <ac:grpSpMk id="17" creationId="{C6D58295-4FBF-460E-A240-00D89A965490}"/>
          </ac:grpSpMkLst>
        </pc:grpChg>
        <pc:picChg chg="add mod">
          <ac:chgData name="Daniel" userId="00240ab5-46a8-4031-ab8b-61076acc223c" providerId="ADAL" clId="{0E8B15EB-9317-47B8-95F0-0DCA91F397AC}" dt="2020-05-07T14:58:47.741" v="3064" actId="1076"/>
          <ac:picMkLst>
            <pc:docMk/>
            <pc:sldMk cId="3179203625" sldId="301"/>
            <ac:picMk id="6" creationId="{0B40817B-A358-4570-9FFA-37AC98F13121}"/>
          </ac:picMkLst>
        </pc:picChg>
      </pc:sldChg>
      <pc:sldChg chg="addSp modSp new mod modTransition">
        <pc:chgData name="Daniel" userId="00240ab5-46a8-4031-ab8b-61076acc223c" providerId="ADAL" clId="{0E8B15EB-9317-47B8-95F0-0DCA91F397AC}" dt="2020-05-20T06:18:58.054" v="8334"/>
        <pc:sldMkLst>
          <pc:docMk/>
          <pc:sldMk cId="4209480942" sldId="302"/>
        </pc:sldMkLst>
        <pc:spChg chg="mod">
          <ac:chgData name="Daniel" userId="00240ab5-46a8-4031-ab8b-61076acc223c" providerId="ADAL" clId="{0E8B15EB-9317-47B8-95F0-0DCA91F397AC}" dt="2020-05-11T14:29:52.281" v="4218" actId="20577"/>
          <ac:spMkLst>
            <pc:docMk/>
            <pc:sldMk cId="4209480942" sldId="302"/>
            <ac:spMk id="2" creationId="{33E33878-A739-4A7A-89A7-A2754EF4948C}"/>
          </ac:spMkLst>
        </pc:spChg>
        <pc:spChg chg="mod">
          <ac:chgData name="Daniel" userId="00240ab5-46a8-4031-ab8b-61076acc223c" providerId="ADAL" clId="{0E8B15EB-9317-47B8-95F0-0DCA91F397AC}" dt="2020-05-17T19:38:20.017" v="4918" actId="20577"/>
          <ac:spMkLst>
            <pc:docMk/>
            <pc:sldMk cId="4209480942" sldId="302"/>
            <ac:spMk id="3" creationId="{531C8EDA-2C82-453F-AC77-392FF95CC3AF}"/>
          </ac:spMkLst>
        </pc:spChg>
        <pc:picChg chg="add mod">
          <ac:chgData name="Daniel" userId="00240ab5-46a8-4031-ab8b-61076acc223c" providerId="ADAL" clId="{0E8B15EB-9317-47B8-95F0-0DCA91F397AC}" dt="2020-05-17T19:40:34.121" v="4921" actId="1076"/>
          <ac:picMkLst>
            <pc:docMk/>
            <pc:sldMk cId="4209480942" sldId="302"/>
            <ac:picMk id="4" creationId="{DEDC5C14-85DD-4F2D-9FA9-CF9FD05F5600}"/>
          </ac:picMkLst>
        </pc:picChg>
      </pc:sldChg>
      <pc:sldChg chg="addSp modSp mod modTransition">
        <pc:chgData name="Daniel" userId="00240ab5-46a8-4031-ab8b-61076acc223c" providerId="ADAL" clId="{0E8B15EB-9317-47B8-95F0-0DCA91F397AC}" dt="2020-05-20T06:18:58.054" v="8334"/>
        <pc:sldMkLst>
          <pc:docMk/>
          <pc:sldMk cId="1313128987" sldId="303"/>
        </pc:sldMkLst>
        <pc:spChg chg="mod">
          <ac:chgData name="Daniel" userId="00240ab5-46a8-4031-ab8b-61076acc223c" providerId="ADAL" clId="{0E8B15EB-9317-47B8-95F0-0DCA91F397AC}" dt="2020-05-07T17:18:44.913" v="3378" actId="255"/>
          <ac:spMkLst>
            <pc:docMk/>
            <pc:sldMk cId="1313128987" sldId="303"/>
            <ac:spMk id="3" creationId="{61DF7039-ECB1-4E3E-907F-31E6B4BF9248}"/>
          </ac:spMkLst>
        </pc:spChg>
        <pc:spChg chg="mod">
          <ac:chgData name="Daniel" userId="00240ab5-46a8-4031-ab8b-61076acc223c" providerId="ADAL" clId="{0E8B15EB-9317-47B8-95F0-0DCA91F397AC}" dt="2020-05-07T17:18:55.769" v="3422" actId="20577"/>
          <ac:spMkLst>
            <pc:docMk/>
            <pc:sldMk cId="1313128987" sldId="303"/>
            <ac:spMk id="4" creationId="{C8BACD75-DBAD-4BEA-9D29-E7257E229220}"/>
          </ac:spMkLst>
        </pc:spChg>
        <pc:picChg chg="add mod">
          <ac:chgData name="Daniel" userId="00240ab5-46a8-4031-ab8b-61076acc223c" providerId="ADAL" clId="{0E8B15EB-9317-47B8-95F0-0DCA91F397AC}" dt="2020-05-07T17:21:26.664" v="3430" actId="1076"/>
          <ac:picMkLst>
            <pc:docMk/>
            <pc:sldMk cId="1313128987" sldId="303"/>
            <ac:picMk id="5" creationId="{D0F7BB92-7253-49A6-9670-83ED762173B8}"/>
          </ac:picMkLst>
        </pc:picChg>
      </pc:sldChg>
      <pc:sldChg chg="new del">
        <pc:chgData name="Daniel" userId="00240ab5-46a8-4031-ab8b-61076acc223c" providerId="ADAL" clId="{0E8B15EB-9317-47B8-95F0-0DCA91F397AC}" dt="2020-05-11T10:40:48.451" v="3460" actId="47"/>
        <pc:sldMkLst>
          <pc:docMk/>
          <pc:sldMk cId="2378914231" sldId="304"/>
        </pc:sldMkLst>
      </pc:sldChg>
      <pc:sldChg chg="addSp delSp modSp add del mod delAnim modAnim">
        <pc:chgData name="Daniel" userId="00240ab5-46a8-4031-ab8b-61076acc223c" providerId="ADAL" clId="{0E8B15EB-9317-47B8-95F0-0DCA91F397AC}" dt="2020-05-11T10:43:57.263" v="3496" actId="47"/>
        <pc:sldMkLst>
          <pc:docMk/>
          <pc:sldMk cId="2943145438" sldId="304"/>
        </pc:sldMkLst>
        <pc:spChg chg="mod">
          <ac:chgData name="Daniel" userId="00240ab5-46a8-4031-ab8b-61076acc223c" providerId="ADAL" clId="{0E8B15EB-9317-47B8-95F0-0DCA91F397AC}" dt="2020-05-11T10:43:31.797" v="3489"/>
          <ac:spMkLst>
            <pc:docMk/>
            <pc:sldMk cId="2943145438" sldId="304"/>
            <ac:spMk id="2" creationId="{C0B8E895-7944-4FA7-AD59-75FAC86019BD}"/>
          </ac:spMkLst>
        </pc:spChg>
        <pc:spChg chg="add del mod">
          <ac:chgData name="Daniel" userId="00240ab5-46a8-4031-ab8b-61076acc223c" providerId="ADAL" clId="{0E8B15EB-9317-47B8-95F0-0DCA91F397AC}" dt="2020-05-11T10:41:48.417" v="3466"/>
          <ac:spMkLst>
            <pc:docMk/>
            <pc:sldMk cId="2943145438" sldId="304"/>
            <ac:spMk id="6" creationId="{10B6B9A1-1B61-4C6A-B078-749FC7031C88}"/>
          </ac:spMkLst>
        </pc:spChg>
        <pc:spChg chg="add del mod">
          <ac:chgData name="Daniel" userId="00240ab5-46a8-4031-ab8b-61076acc223c" providerId="ADAL" clId="{0E8B15EB-9317-47B8-95F0-0DCA91F397AC}" dt="2020-05-11T10:42:41.427" v="3475"/>
          <ac:spMkLst>
            <pc:docMk/>
            <pc:sldMk cId="2943145438" sldId="304"/>
            <ac:spMk id="10" creationId="{2B5B5ADD-F52B-4F12-B909-6AF0D6F2CE8B}"/>
          </ac:spMkLst>
        </pc:spChg>
        <pc:spChg chg="add mod">
          <ac:chgData name="Daniel" userId="00240ab5-46a8-4031-ab8b-61076acc223c" providerId="ADAL" clId="{0E8B15EB-9317-47B8-95F0-0DCA91F397AC}" dt="2020-05-11T10:43:43.746" v="3493" actId="21"/>
          <ac:spMkLst>
            <pc:docMk/>
            <pc:sldMk cId="2943145438" sldId="304"/>
            <ac:spMk id="12" creationId="{8A43E46B-33D9-4E69-9316-2FF2A7970F00}"/>
          </ac:spMkLst>
        </pc:spChg>
        <pc:picChg chg="del mod">
          <ac:chgData name="Daniel" userId="00240ab5-46a8-4031-ab8b-61076acc223c" providerId="ADAL" clId="{0E8B15EB-9317-47B8-95F0-0DCA91F397AC}" dt="2020-05-11T10:43:25.902" v="3487" actId="21"/>
          <ac:picMkLst>
            <pc:docMk/>
            <pc:sldMk cId="2943145438" sldId="304"/>
            <ac:picMk id="3" creationId="{6234EC35-C9B5-4691-B286-87B14464F2E7}"/>
          </ac:picMkLst>
        </pc:picChg>
        <pc:picChg chg="del">
          <ac:chgData name="Daniel" userId="00240ab5-46a8-4031-ab8b-61076acc223c" providerId="ADAL" clId="{0E8B15EB-9317-47B8-95F0-0DCA91F397AC}" dt="2020-05-11T10:40:58.627" v="3463" actId="478"/>
          <ac:picMkLst>
            <pc:docMk/>
            <pc:sldMk cId="2943145438" sldId="304"/>
            <ac:picMk id="5" creationId="{DB3FAA16-E192-4062-83BC-36A296C9ABB2}"/>
          </ac:picMkLst>
        </pc:picChg>
        <pc:picChg chg="add del mod">
          <ac:chgData name="Daniel" userId="00240ab5-46a8-4031-ab8b-61076acc223c" providerId="ADAL" clId="{0E8B15EB-9317-47B8-95F0-0DCA91F397AC}" dt="2020-05-11T10:43:43.746" v="3493" actId="21"/>
          <ac:picMkLst>
            <pc:docMk/>
            <pc:sldMk cId="2943145438" sldId="304"/>
            <ac:picMk id="8" creationId="{B3F23583-B95B-4461-99FB-5F864DAC6D10}"/>
          </ac:picMkLst>
        </pc:picChg>
        <pc:picChg chg="del">
          <ac:chgData name="Daniel" userId="00240ab5-46a8-4031-ab8b-61076acc223c" providerId="ADAL" clId="{0E8B15EB-9317-47B8-95F0-0DCA91F397AC}" dt="2020-05-11T10:41:37.220" v="3465" actId="478"/>
          <ac:picMkLst>
            <pc:docMk/>
            <pc:sldMk cId="2943145438" sldId="304"/>
            <ac:picMk id="9" creationId="{EC1F3841-4BE2-45D1-B4AE-83DE46E9A134}"/>
          </ac:picMkLst>
        </pc:picChg>
      </pc:sldChg>
      <pc:sldChg chg="addSp modSp new mod ord modTransition modAnim">
        <pc:chgData name="Daniel" userId="00240ab5-46a8-4031-ab8b-61076acc223c" providerId="ADAL" clId="{0E8B15EB-9317-47B8-95F0-0DCA91F397AC}" dt="2020-05-20T06:18:40.367" v="8332"/>
        <pc:sldMkLst>
          <pc:docMk/>
          <pc:sldMk cId="4280372062" sldId="305"/>
        </pc:sldMkLst>
        <pc:spChg chg="mod">
          <ac:chgData name="Daniel" userId="00240ab5-46a8-4031-ab8b-61076acc223c" providerId="ADAL" clId="{0E8B15EB-9317-47B8-95F0-0DCA91F397AC}" dt="2020-05-11T10:43:50.281" v="3495"/>
          <ac:spMkLst>
            <pc:docMk/>
            <pc:sldMk cId="4280372062" sldId="305"/>
            <ac:spMk id="2" creationId="{F5970C21-AABE-4934-B054-C9382C91606B}"/>
          </ac:spMkLst>
        </pc:spChg>
        <pc:spChg chg="mod">
          <ac:chgData name="Daniel" userId="00240ab5-46a8-4031-ab8b-61076acc223c" providerId="ADAL" clId="{0E8B15EB-9317-47B8-95F0-0DCA91F397AC}" dt="2020-05-11T10:45:42.595" v="3610" actId="20577"/>
          <ac:spMkLst>
            <pc:docMk/>
            <pc:sldMk cId="4280372062" sldId="305"/>
            <ac:spMk id="3" creationId="{EB845CC7-126C-40C7-A9C6-00D7F6140B4E}"/>
          </ac:spMkLst>
        </pc:spChg>
        <pc:picChg chg="add mod">
          <ac:chgData name="Daniel" userId="00240ab5-46a8-4031-ab8b-61076acc223c" providerId="ADAL" clId="{0E8B15EB-9317-47B8-95F0-0DCA91F397AC}" dt="2020-05-11T12:15:05.287" v="4053" actId="14429"/>
          <ac:picMkLst>
            <pc:docMk/>
            <pc:sldMk cId="4280372062" sldId="305"/>
            <ac:picMk id="4" creationId="{E1BB89A2-A63F-4B01-AC06-0786C1E225E3}"/>
          </ac:picMkLst>
        </pc:picChg>
        <pc:picChg chg="add mod">
          <ac:chgData name="Daniel" userId="00240ab5-46a8-4031-ab8b-61076acc223c" providerId="ADAL" clId="{0E8B15EB-9317-47B8-95F0-0DCA91F397AC}" dt="2020-05-11T10:46:46.004" v="3625" actId="14100"/>
          <ac:picMkLst>
            <pc:docMk/>
            <pc:sldMk cId="4280372062" sldId="305"/>
            <ac:picMk id="5" creationId="{971888C5-0260-4D7F-A208-14E9795838B1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40.367" v="8332"/>
        <pc:sldMkLst>
          <pc:docMk/>
          <pc:sldMk cId="1359455359" sldId="306"/>
        </pc:sldMkLst>
        <pc:spChg chg="del">
          <ac:chgData name="Daniel" userId="00240ab5-46a8-4031-ab8b-61076acc223c" providerId="ADAL" clId="{0E8B15EB-9317-47B8-95F0-0DCA91F397AC}" dt="2020-05-11T10:46:01.190" v="3612"/>
          <ac:spMkLst>
            <pc:docMk/>
            <pc:sldMk cId="1359455359" sldId="306"/>
            <ac:spMk id="2" creationId="{DE544B92-7FF5-4FA7-9BC7-03CC6A8AD3AF}"/>
          </ac:spMkLst>
        </pc:spChg>
        <pc:spChg chg="del">
          <ac:chgData name="Daniel" userId="00240ab5-46a8-4031-ab8b-61076acc223c" providerId="ADAL" clId="{0E8B15EB-9317-47B8-95F0-0DCA91F397AC}" dt="2020-05-11T10:46:01.190" v="3612"/>
          <ac:spMkLst>
            <pc:docMk/>
            <pc:sldMk cId="1359455359" sldId="306"/>
            <ac:spMk id="3" creationId="{6458F057-E2A6-437A-9F80-5625B3EA9AFE}"/>
          </ac:spMkLst>
        </pc:spChg>
        <pc:spChg chg="add mod">
          <ac:chgData name="Daniel" userId="00240ab5-46a8-4031-ab8b-61076acc223c" providerId="ADAL" clId="{0E8B15EB-9317-47B8-95F0-0DCA91F397AC}" dt="2020-05-11T10:46:17.056" v="3615"/>
          <ac:spMkLst>
            <pc:docMk/>
            <pc:sldMk cId="1359455359" sldId="306"/>
            <ac:spMk id="4" creationId="{220BC2EE-C028-49A8-BBE6-CB4F2EE16628}"/>
          </ac:spMkLst>
        </pc:spChg>
        <pc:spChg chg="add mod">
          <ac:chgData name="Daniel" userId="00240ab5-46a8-4031-ab8b-61076acc223c" providerId="ADAL" clId="{0E8B15EB-9317-47B8-95F0-0DCA91F397AC}" dt="2020-05-11T10:53:30.779" v="4019" actId="20577"/>
          <ac:spMkLst>
            <pc:docMk/>
            <pc:sldMk cId="1359455359" sldId="306"/>
            <ac:spMk id="5" creationId="{E3FE8A42-E2C7-446E-9A03-95F063AE058F}"/>
          </ac:spMkLst>
        </pc:spChg>
        <pc:picChg chg="add mod">
          <ac:chgData name="Daniel" userId="00240ab5-46a8-4031-ab8b-61076acc223c" providerId="ADAL" clId="{0E8B15EB-9317-47B8-95F0-0DCA91F397AC}" dt="2020-05-11T12:25:51.601" v="4067" actId="14429"/>
          <ac:picMkLst>
            <pc:docMk/>
            <pc:sldMk cId="1359455359" sldId="306"/>
            <ac:picMk id="6" creationId="{11E7B2AF-C19D-4F06-872E-4EC2BB189DF1}"/>
          </ac:picMkLst>
        </pc:picChg>
        <pc:picChg chg="add mod">
          <ac:chgData name="Daniel" userId="00240ab5-46a8-4031-ab8b-61076acc223c" providerId="ADAL" clId="{0E8B15EB-9317-47B8-95F0-0DCA91F397AC}" dt="2020-05-11T10:46:48.633" v="3626"/>
          <ac:picMkLst>
            <pc:docMk/>
            <pc:sldMk cId="1359455359" sldId="306"/>
            <ac:picMk id="7" creationId="{9E9ABDDE-5791-4D39-B31E-B099FB212ECE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40.367" v="8332"/>
        <pc:sldMkLst>
          <pc:docMk/>
          <pc:sldMk cId="760424822" sldId="307"/>
        </pc:sldMkLst>
        <pc:spChg chg="del">
          <ac:chgData name="Daniel" userId="00240ab5-46a8-4031-ab8b-61076acc223c" providerId="ADAL" clId="{0E8B15EB-9317-47B8-95F0-0DCA91F397AC}" dt="2020-05-11T10:47:58.276" v="3747"/>
          <ac:spMkLst>
            <pc:docMk/>
            <pc:sldMk cId="760424822" sldId="307"/>
            <ac:spMk id="2" creationId="{F63DE9FF-AAFD-422B-8303-FE8292716B55}"/>
          </ac:spMkLst>
        </pc:spChg>
        <pc:spChg chg="add mod">
          <ac:chgData name="Daniel" userId="00240ab5-46a8-4031-ab8b-61076acc223c" providerId="ADAL" clId="{0E8B15EB-9317-47B8-95F0-0DCA91F397AC}" dt="2020-05-19T09:17:13.328" v="6093"/>
          <ac:spMkLst>
            <pc:docMk/>
            <pc:sldMk cId="760424822" sldId="307"/>
            <ac:spMk id="3" creationId="{5BB1D6F1-71A9-4A8D-829F-131409240F86}"/>
          </ac:spMkLst>
        </pc:spChg>
        <pc:spChg chg="add mod">
          <ac:chgData name="Daniel" userId="00240ab5-46a8-4031-ab8b-61076acc223c" providerId="ADAL" clId="{0E8B15EB-9317-47B8-95F0-0DCA91F397AC}" dt="2020-05-11T10:51:40.415" v="3936" actId="20577"/>
          <ac:spMkLst>
            <pc:docMk/>
            <pc:sldMk cId="760424822" sldId="307"/>
            <ac:spMk id="4" creationId="{9B6D97F3-D93F-4C68-88EB-88B2EBDE4906}"/>
          </ac:spMkLst>
        </pc:spChg>
        <pc:picChg chg="add mod">
          <ac:chgData name="Daniel" userId="00240ab5-46a8-4031-ab8b-61076acc223c" providerId="ADAL" clId="{0E8B15EB-9317-47B8-95F0-0DCA91F397AC}" dt="2020-05-11T10:48:04.084" v="3749"/>
          <ac:picMkLst>
            <pc:docMk/>
            <pc:sldMk cId="760424822" sldId="307"/>
            <ac:picMk id="5" creationId="{105BBD53-5DA6-4BE3-B6ED-9EEF9425F35F}"/>
          </ac:picMkLst>
        </pc:picChg>
        <pc:picChg chg="add mod">
          <ac:chgData name="Daniel" userId="00240ab5-46a8-4031-ab8b-61076acc223c" providerId="ADAL" clId="{0E8B15EB-9317-47B8-95F0-0DCA91F397AC}" dt="2020-05-11T12:28:47.418" v="4083" actId="14429"/>
          <ac:picMkLst>
            <pc:docMk/>
            <pc:sldMk cId="760424822" sldId="307"/>
            <ac:picMk id="6" creationId="{C1285405-675C-4C58-BD32-4374BFF99009}"/>
          </ac:picMkLst>
        </pc:picChg>
      </pc:sldChg>
      <pc:sldChg chg="addSp delSp modSp new mod ord modTransition modAnim">
        <pc:chgData name="Daniel" userId="00240ab5-46a8-4031-ab8b-61076acc223c" providerId="ADAL" clId="{0E8B15EB-9317-47B8-95F0-0DCA91F397AC}" dt="2020-05-20T06:18:40.367" v="8332"/>
        <pc:sldMkLst>
          <pc:docMk/>
          <pc:sldMk cId="1978575779" sldId="308"/>
        </pc:sldMkLst>
        <pc:spChg chg="del">
          <ac:chgData name="Daniel" userId="00240ab5-46a8-4031-ab8b-61076acc223c" providerId="ADAL" clId="{0E8B15EB-9317-47B8-95F0-0DCA91F397AC}" dt="2020-05-11T10:52:14.808" v="3944"/>
          <ac:spMkLst>
            <pc:docMk/>
            <pc:sldMk cId="1978575779" sldId="308"/>
            <ac:spMk id="2" creationId="{906E7E9E-08C9-4639-9512-08076B3F7FF2}"/>
          </ac:spMkLst>
        </pc:spChg>
        <pc:spChg chg="add mod">
          <ac:chgData name="Daniel" userId="00240ab5-46a8-4031-ab8b-61076acc223c" providerId="ADAL" clId="{0E8B15EB-9317-47B8-95F0-0DCA91F397AC}" dt="2020-05-19T09:17:24.444" v="6110"/>
          <ac:spMkLst>
            <pc:docMk/>
            <pc:sldMk cId="1978575779" sldId="308"/>
            <ac:spMk id="3" creationId="{E4E11731-20A5-4CEF-8E49-495D11C505B0}"/>
          </ac:spMkLst>
        </pc:spChg>
        <pc:spChg chg="add mod">
          <ac:chgData name="Daniel" userId="00240ab5-46a8-4031-ab8b-61076acc223c" providerId="ADAL" clId="{0E8B15EB-9317-47B8-95F0-0DCA91F397AC}" dt="2020-05-11T10:53:03.482" v="4014" actId="20577"/>
          <ac:spMkLst>
            <pc:docMk/>
            <pc:sldMk cId="1978575779" sldId="308"/>
            <ac:spMk id="4" creationId="{BA2A24BA-7487-4561-8FC1-DDD0DA42D319}"/>
          </ac:spMkLst>
        </pc:spChg>
        <pc:picChg chg="add mod">
          <ac:chgData name="Daniel" userId="00240ab5-46a8-4031-ab8b-61076acc223c" providerId="ADAL" clId="{0E8B15EB-9317-47B8-95F0-0DCA91F397AC}" dt="2020-05-11T12:31:43.238" v="4086" actId="1076"/>
          <ac:picMkLst>
            <pc:docMk/>
            <pc:sldMk cId="1978575779" sldId="308"/>
            <ac:picMk id="5" creationId="{3DC063C2-11A9-400D-B71D-F632199CBF59}"/>
          </ac:picMkLst>
        </pc:picChg>
        <pc:picChg chg="add mod">
          <ac:chgData name="Daniel" userId="00240ab5-46a8-4031-ab8b-61076acc223c" providerId="ADAL" clId="{0E8B15EB-9317-47B8-95F0-0DCA91F397AC}" dt="2020-05-11T10:52:42.160" v="3952"/>
          <ac:picMkLst>
            <pc:docMk/>
            <pc:sldMk cId="1978575779" sldId="308"/>
            <ac:picMk id="6" creationId="{6363BC80-E3AD-4EDE-A722-4D95B57298F9}"/>
          </ac:picMkLst>
        </pc:picChg>
      </pc:sldChg>
      <pc:sldChg chg="addSp delSp add del mod addAnim delAnim">
        <pc:chgData name="Daniel" userId="00240ab5-46a8-4031-ab8b-61076acc223c" providerId="ADAL" clId="{0E8B15EB-9317-47B8-95F0-0DCA91F397AC}" dt="2020-05-11T10:52:08.662" v="3942"/>
        <pc:sldMkLst>
          <pc:docMk/>
          <pc:sldMk cId="2998991425" sldId="308"/>
        </pc:sldMkLst>
        <pc:picChg chg="add del">
          <ac:chgData name="Daniel" userId="00240ab5-46a8-4031-ab8b-61076acc223c" providerId="ADAL" clId="{0E8B15EB-9317-47B8-95F0-0DCA91F397AC}" dt="2020-05-11T10:52:06.350" v="3941" actId="21"/>
          <ac:picMkLst>
            <pc:docMk/>
            <pc:sldMk cId="2998991425" sldId="308"/>
            <ac:picMk id="12" creationId="{B32857DA-279F-411C-A7BC-1F15B9EE5CDD}"/>
          </ac:picMkLst>
        </pc:picChg>
      </pc:sldChg>
      <pc:sldChg chg="addSp delSp modSp new del mod">
        <pc:chgData name="Daniel" userId="00240ab5-46a8-4031-ab8b-61076acc223c" providerId="ADAL" clId="{0E8B15EB-9317-47B8-95F0-0DCA91F397AC}" dt="2020-05-18T14:51:08.422" v="5263" actId="47"/>
        <pc:sldMkLst>
          <pc:docMk/>
          <pc:sldMk cId="3317233456" sldId="309"/>
        </pc:sldMkLst>
        <pc:spChg chg="del">
          <ac:chgData name="Daniel" userId="00240ab5-46a8-4031-ab8b-61076acc223c" providerId="ADAL" clId="{0E8B15EB-9317-47B8-95F0-0DCA91F397AC}" dt="2020-05-11T12:00:04.682" v="4024"/>
          <ac:spMkLst>
            <pc:docMk/>
            <pc:sldMk cId="3317233456" sldId="309"/>
            <ac:spMk id="2" creationId="{FA39B33F-1C96-4D1F-9A9D-E4EFB468FE46}"/>
          </ac:spMkLst>
        </pc:spChg>
        <pc:spChg chg="del">
          <ac:chgData name="Daniel" userId="00240ab5-46a8-4031-ab8b-61076acc223c" providerId="ADAL" clId="{0E8B15EB-9317-47B8-95F0-0DCA91F397AC}" dt="2020-05-11T12:00:04.682" v="4024"/>
          <ac:spMkLst>
            <pc:docMk/>
            <pc:sldMk cId="3317233456" sldId="309"/>
            <ac:spMk id="3" creationId="{03E6DCE8-899B-40E8-A1FF-86DC656FA3C1}"/>
          </ac:spMkLst>
        </pc:spChg>
        <pc:spChg chg="add del mod">
          <ac:chgData name="Daniel" userId="00240ab5-46a8-4031-ab8b-61076acc223c" providerId="ADAL" clId="{0E8B15EB-9317-47B8-95F0-0DCA91F397AC}" dt="2020-05-11T12:00:42.039" v="4026"/>
          <ac:spMkLst>
            <pc:docMk/>
            <pc:sldMk cId="3317233456" sldId="309"/>
            <ac:spMk id="4" creationId="{4779EA83-6D9D-42B8-B28B-E609D0662913}"/>
          </ac:spMkLst>
        </pc:spChg>
        <pc:spChg chg="add del mod">
          <ac:chgData name="Daniel" userId="00240ab5-46a8-4031-ab8b-61076acc223c" providerId="ADAL" clId="{0E8B15EB-9317-47B8-95F0-0DCA91F397AC}" dt="2020-05-11T12:00:42.039" v="4026"/>
          <ac:spMkLst>
            <pc:docMk/>
            <pc:sldMk cId="3317233456" sldId="309"/>
            <ac:spMk id="5" creationId="{EF25890F-B604-4240-812E-EABA0935615F}"/>
          </ac:spMkLst>
        </pc:spChg>
        <pc:spChg chg="add del mod">
          <ac:chgData name="Daniel" userId="00240ab5-46a8-4031-ab8b-61076acc223c" providerId="ADAL" clId="{0E8B15EB-9317-47B8-95F0-0DCA91F397AC}" dt="2020-05-11T14:27:19.762" v="4147"/>
          <ac:spMkLst>
            <pc:docMk/>
            <pc:sldMk cId="3317233456" sldId="309"/>
            <ac:spMk id="6" creationId="{5850C904-3C23-4D2A-84EE-8976E8354AB6}"/>
          </ac:spMkLst>
        </pc:spChg>
        <pc:spChg chg="add mod">
          <ac:chgData name="Daniel" userId="00240ab5-46a8-4031-ab8b-61076acc223c" providerId="ADAL" clId="{0E8B15EB-9317-47B8-95F0-0DCA91F397AC}" dt="2020-05-11T14:28:02.708" v="4151" actId="20577"/>
          <ac:spMkLst>
            <pc:docMk/>
            <pc:sldMk cId="3317233456" sldId="309"/>
            <ac:spMk id="7" creationId="{82A2C96B-CBBF-45B6-91FF-4C33EFDF414C}"/>
          </ac:spMkLst>
        </pc:spChg>
      </pc:sldChg>
      <pc:sldChg chg="modSp add mod modTransition">
        <pc:chgData name="Daniel" userId="00240ab5-46a8-4031-ab8b-61076acc223c" providerId="ADAL" clId="{0E8B15EB-9317-47B8-95F0-0DCA91F397AC}" dt="2020-05-20T06:18:50.975" v="8333"/>
        <pc:sldMkLst>
          <pc:docMk/>
          <pc:sldMk cId="479343699" sldId="310"/>
        </pc:sldMkLst>
        <pc:spChg chg="mod">
          <ac:chgData name="Daniel" userId="00240ab5-46a8-4031-ab8b-61076acc223c" providerId="ADAL" clId="{0E8B15EB-9317-47B8-95F0-0DCA91F397AC}" dt="2020-05-11T14:28:35.591" v="4163" actId="20577"/>
          <ac:spMkLst>
            <pc:docMk/>
            <pc:sldMk cId="479343699" sldId="310"/>
            <ac:spMk id="7" creationId="{82A2C96B-CBBF-45B6-91FF-4C33EFDF414C}"/>
          </ac:spMkLst>
        </pc:spChg>
      </pc:sldChg>
      <pc:sldChg chg="modSp add del mod">
        <pc:chgData name="Daniel" userId="00240ab5-46a8-4031-ab8b-61076acc223c" providerId="ADAL" clId="{0E8B15EB-9317-47B8-95F0-0DCA91F397AC}" dt="2020-05-18T14:51:18.790" v="5266" actId="47"/>
        <pc:sldMkLst>
          <pc:docMk/>
          <pc:sldMk cId="1854591914" sldId="311"/>
        </pc:sldMkLst>
        <pc:spChg chg="mod">
          <ac:chgData name="Daniel" userId="00240ab5-46a8-4031-ab8b-61076acc223c" providerId="ADAL" clId="{0E8B15EB-9317-47B8-95F0-0DCA91F397AC}" dt="2020-05-11T14:29:27.758" v="4188" actId="20577"/>
          <ac:spMkLst>
            <pc:docMk/>
            <pc:sldMk cId="1854591914" sldId="311"/>
            <ac:spMk id="7" creationId="{82A2C96B-CBBF-45B6-91FF-4C33EFDF414C}"/>
          </ac:spMkLst>
        </pc:spChg>
      </pc:sldChg>
      <pc:sldChg chg="new del">
        <pc:chgData name="Daniel" userId="00240ab5-46a8-4031-ab8b-61076acc223c" providerId="ADAL" clId="{0E8B15EB-9317-47B8-95F0-0DCA91F397AC}" dt="2020-05-17T12:19:33.681" v="4598" actId="47"/>
        <pc:sldMkLst>
          <pc:docMk/>
          <pc:sldMk cId="2195259747" sldId="312"/>
        </pc:sldMkLst>
      </pc:sldChg>
      <pc:sldChg chg="modSp add modTransition">
        <pc:chgData name="Daniel" userId="00240ab5-46a8-4031-ab8b-61076acc223c" providerId="ADAL" clId="{0E8B15EB-9317-47B8-95F0-0DCA91F397AC}" dt="2020-05-20T06:18:58.054" v="8334"/>
        <pc:sldMkLst>
          <pc:docMk/>
          <pc:sldMk cId="3331983888" sldId="313"/>
        </pc:sldMkLst>
        <pc:spChg chg="mod">
          <ac:chgData name="Daniel" userId="00240ab5-46a8-4031-ab8b-61076acc223c" providerId="ADAL" clId="{0E8B15EB-9317-47B8-95F0-0DCA91F397AC}" dt="2020-05-11T14:30:17.311" v="4223"/>
          <ac:spMkLst>
            <pc:docMk/>
            <pc:sldMk cId="3331983888" sldId="313"/>
            <ac:spMk id="7" creationId="{82A2C96B-CBBF-45B6-91FF-4C33EFDF414C}"/>
          </ac:spMkLst>
        </pc:spChg>
      </pc:sldChg>
      <pc:sldChg chg="new del">
        <pc:chgData name="Daniel" userId="00240ab5-46a8-4031-ab8b-61076acc223c" providerId="ADAL" clId="{0E8B15EB-9317-47B8-95F0-0DCA91F397AC}" dt="2020-05-17T10:09:14.597" v="4246" actId="47"/>
        <pc:sldMkLst>
          <pc:docMk/>
          <pc:sldMk cId="1154399329" sldId="314"/>
        </pc:sldMkLst>
      </pc:sldChg>
      <pc:sldChg chg="add del">
        <pc:chgData name="Daniel" userId="00240ab5-46a8-4031-ab8b-61076acc223c" providerId="ADAL" clId="{0E8B15EB-9317-47B8-95F0-0DCA91F397AC}" dt="2020-05-17T09:56:12.946" v="4226"/>
        <pc:sldMkLst>
          <pc:docMk/>
          <pc:sldMk cId="3690272040" sldId="314"/>
        </pc:sldMkLst>
      </pc:sldChg>
      <pc:sldChg chg="addSp delSp modSp mod ord modTransition delAnim modAnim">
        <pc:chgData name="Daniel" userId="00240ab5-46a8-4031-ab8b-61076acc223c" providerId="ADAL" clId="{0E8B15EB-9317-47B8-95F0-0DCA91F397AC}" dt="2020-05-20T06:18:50.975" v="8333"/>
        <pc:sldMkLst>
          <pc:docMk/>
          <pc:sldMk cId="1032379232" sldId="318"/>
        </pc:sldMkLst>
        <pc:spChg chg="mod">
          <ac:chgData name="Daniel" userId="00240ab5-46a8-4031-ab8b-61076acc223c" providerId="ADAL" clId="{0E8B15EB-9317-47B8-95F0-0DCA91F397AC}" dt="2020-05-17T09:57:06.202" v="4234" actId="20577"/>
          <ac:spMkLst>
            <pc:docMk/>
            <pc:sldMk cId="1032379232" sldId="318"/>
            <ac:spMk id="2" creationId="{906D0FAB-6CD2-4C58-A511-491C59969D54}"/>
          </ac:spMkLst>
        </pc:spChg>
        <pc:spChg chg="del mod topLvl">
          <ac:chgData name="Daniel" userId="00240ab5-46a8-4031-ab8b-61076acc223c" providerId="ADAL" clId="{0E8B15EB-9317-47B8-95F0-0DCA91F397AC}" dt="2020-05-17T10:19:44.501" v="4326" actId="478"/>
          <ac:spMkLst>
            <pc:docMk/>
            <pc:sldMk cId="1032379232" sldId="318"/>
            <ac:spMk id="18" creationId="{0837275F-D38F-4D8D-9180-290FA4B84F34}"/>
          </ac:spMkLst>
        </pc:spChg>
        <pc:spChg chg="mod topLvl">
          <ac:chgData name="Daniel" userId="00240ab5-46a8-4031-ab8b-61076acc223c" providerId="ADAL" clId="{0E8B15EB-9317-47B8-95F0-0DCA91F397AC}" dt="2020-05-17T12:16:12.737" v="4518" actId="164"/>
          <ac:spMkLst>
            <pc:docMk/>
            <pc:sldMk cId="1032379232" sldId="318"/>
            <ac:spMk id="25" creationId="{46D6C652-E237-452B-806D-27D1A26DE030}"/>
          </ac:spMkLst>
        </pc:spChg>
        <pc:spChg chg="mod topLvl">
          <ac:chgData name="Daniel" userId="00240ab5-46a8-4031-ab8b-61076acc223c" providerId="ADAL" clId="{0E8B15EB-9317-47B8-95F0-0DCA91F397AC}" dt="2020-05-17T12:16:56.385" v="4532" actId="164"/>
          <ac:spMkLst>
            <pc:docMk/>
            <pc:sldMk cId="1032379232" sldId="318"/>
            <ac:spMk id="26" creationId="{F0716537-F0B8-413A-BD9B-5093975A47D1}"/>
          </ac:spMkLst>
        </pc:spChg>
        <pc:spChg chg="add del mod">
          <ac:chgData name="Daniel" userId="00240ab5-46a8-4031-ab8b-61076acc223c" providerId="ADAL" clId="{0E8B15EB-9317-47B8-95F0-0DCA91F397AC}" dt="2020-05-17T12:18:49.369" v="4591" actId="21"/>
          <ac:spMkLst>
            <pc:docMk/>
            <pc:sldMk cId="1032379232" sldId="318"/>
            <ac:spMk id="28" creationId="{0CEA3070-B2C0-4F74-A5D4-9BE4C152ED3F}"/>
          </ac:spMkLst>
        </pc:spChg>
        <pc:spChg chg="del mod topLvl">
          <ac:chgData name="Daniel" userId="00240ab5-46a8-4031-ab8b-61076acc223c" providerId="ADAL" clId="{0E8B15EB-9317-47B8-95F0-0DCA91F397AC}" dt="2020-05-17T10:19:46.672" v="4329" actId="478"/>
          <ac:spMkLst>
            <pc:docMk/>
            <pc:sldMk cId="1032379232" sldId="318"/>
            <ac:spMk id="32" creationId="{7587755C-7B8E-4795-8E0B-5B06E420C3B4}"/>
          </ac:spMkLst>
        </pc:spChg>
        <pc:spChg chg="del mod topLvl">
          <ac:chgData name="Daniel" userId="00240ab5-46a8-4031-ab8b-61076acc223c" providerId="ADAL" clId="{0E8B15EB-9317-47B8-95F0-0DCA91F397AC}" dt="2020-05-17T10:38:29.181" v="4381" actId="478"/>
          <ac:spMkLst>
            <pc:docMk/>
            <pc:sldMk cId="1032379232" sldId="318"/>
            <ac:spMk id="34" creationId="{72BE93E5-1323-428E-8322-3DD0E6E9D1E1}"/>
          </ac:spMkLst>
        </pc:spChg>
        <pc:spChg chg="mod topLvl">
          <ac:chgData name="Daniel" userId="00240ab5-46a8-4031-ab8b-61076acc223c" providerId="ADAL" clId="{0E8B15EB-9317-47B8-95F0-0DCA91F397AC}" dt="2020-05-17T12:18:47.608" v="4590" actId="164"/>
          <ac:spMkLst>
            <pc:docMk/>
            <pc:sldMk cId="1032379232" sldId="318"/>
            <ac:spMk id="35" creationId="{51D7498E-C28B-4ADC-9FCF-3834B7028440}"/>
          </ac:spMkLst>
        </pc:spChg>
        <pc:spChg chg="mod topLvl">
          <ac:chgData name="Daniel" userId="00240ab5-46a8-4031-ab8b-61076acc223c" providerId="ADAL" clId="{0E8B15EB-9317-47B8-95F0-0DCA91F397AC}" dt="2020-05-17T12:18:11.072" v="4571" actId="164"/>
          <ac:spMkLst>
            <pc:docMk/>
            <pc:sldMk cId="1032379232" sldId="318"/>
            <ac:spMk id="40" creationId="{69D99B9D-A221-4A6C-88B9-C9B83E0B5478}"/>
          </ac:spMkLst>
        </pc:spChg>
        <pc:spChg chg="mod topLvl">
          <ac:chgData name="Daniel" userId="00240ab5-46a8-4031-ab8b-61076acc223c" providerId="ADAL" clId="{0E8B15EB-9317-47B8-95F0-0DCA91F397AC}" dt="2020-05-17T12:17:36.087" v="4555" actId="164"/>
          <ac:spMkLst>
            <pc:docMk/>
            <pc:sldMk cId="1032379232" sldId="318"/>
            <ac:spMk id="42" creationId="{034E4235-8233-4425-81A9-A7AB54F25DC1}"/>
          </ac:spMkLst>
        </pc:spChg>
        <pc:grpChg chg="add del mod">
          <ac:chgData name="Daniel" userId="00240ab5-46a8-4031-ab8b-61076acc223c" providerId="ADAL" clId="{0E8B15EB-9317-47B8-95F0-0DCA91F397AC}" dt="2020-05-17T12:16:16.049" v="4519" actId="165"/>
          <ac:grpSpMkLst>
            <pc:docMk/>
            <pc:sldMk cId="1032379232" sldId="318"/>
            <ac:grpSpMk id="14" creationId="{64E92D9F-93CD-436B-B453-47E1A9F977BE}"/>
          </ac:grpSpMkLst>
        </pc:grpChg>
        <pc:grpChg chg="add del mod">
          <ac:chgData name="Daniel" userId="00240ab5-46a8-4031-ab8b-61076acc223c" providerId="ADAL" clId="{0E8B15EB-9317-47B8-95F0-0DCA91F397AC}" dt="2020-05-17T12:17:09.494" v="4544" actId="165"/>
          <ac:grpSpMkLst>
            <pc:docMk/>
            <pc:sldMk cId="1032379232" sldId="318"/>
            <ac:grpSpMk id="22" creationId="{9A6CEF39-8956-4E7B-A59F-3DF3CF459F26}"/>
          </ac:grpSpMkLst>
        </pc:grpChg>
        <pc:grpChg chg="add mod">
          <ac:chgData name="Daniel" userId="00240ab5-46a8-4031-ab8b-61076acc223c" providerId="ADAL" clId="{0E8B15EB-9317-47B8-95F0-0DCA91F397AC}" dt="2020-05-17T12:16:12.737" v="4518" actId="164"/>
          <ac:grpSpMkLst>
            <pc:docMk/>
            <pc:sldMk cId="1032379232" sldId="318"/>
            <ac:grpSpMk id="29" creationId="{C38AD04F-6371-40F2-A37F-1203B344481B}"/>
          </ac:grpSpMkLst>
        </pc:grpChg>
        <pc:grpChg chg="add del mod">
          <ac:chgData name="Daniel" userId="00240ab5-46a8-4031-ab8b-61076acc223c" providerId="ADAL" clId="{0E8B15EB-9317-47B8-95F0-0DCA91F397AC}" dt="2020-05-17T12:18:16.911" v="4573" actId="165"/>
          <ac:grpSpMkLst>
            <pc:docMk/>
            <pc:sldMk cId="1032379232" sldId="318"/>
            <ac:grpSpMk id="33" creationId="{6AAC0BED-6AB0-4BE3-AB59-DAE93A400356}"/>
          </ac:grpSpMkLst>
        </pc:grpChg>
        <pc:grpChg chg="add del mod">
          <ac:chgData name="Daniel" userId="00240ab5-46a8-4031-ab8b-61076acc223c" providerId="ADAL" clId="{0E8B15EB-9317-47B8-95F0-0DCA91F397AC}" dt="2020-05-17T12:17:39.917" v="4558" actId="165"/>
          <ac:grpSpMkLst>
            <pc:docMk/>
            <pc:sldMk cId="1032379232" sldId="318"/>
            <ac:grpSpMk id="39" creationId="{85607630-D989-496B-90A2-0AD704994D77}"/>
          </ac:grpSpMkLst>
        </pc:grpChg>
        <pc:grpChg chg="del">
          <ac:chgData name="Daniel" userId="00240ab5-46a8-4031-ab8b-61076acc223c" providerId="ADAL" clId="{0E8B15EB-9317-47B8-95F0-0DCA91F397AC}" dt="2020-05-17T10:08:29.630" v="4240" actId="165"/>
          <ac:grpSpMkLst>
            <pc:docMk/>
            <pc:sldMk cId="1032379232" sldId="318"/>
            <ac:grpSpMk id="47" creationId="{E74A1E5F-5EEF-4D66-AD37-15D273BCE952}"/>
          </ac:grpSpMkLst>
        </pc:grpChg>
        <pc:grpChg chg="add mod">
          <ac:chgData name="Daniel" userId="00240ab5-46a8-4031-ab8b-61076acc223c" providerId="ADAL" clId="{0E8B15EB-9317-47B8-95F0-0DCA91F397AC}" dt="2020-05-17T12:17:02.984" v="4541" actId="1036"/>
          <ac:grpSpMkLst>
            <pc:docMk/>
            <pc:sldMk cId="1032379232" sldId="318"/>
            <ac:grpSpMk id="48" creationId="{725A1351-4E19-4F0F-8986-DDF07F818C1B}"/>
          </ac:grpSpMkLst>
        </pc:grpChg>
        <pc:grpChg chg="del">
          <ac:chgData name="Daniel" userId="00240ab5-46a8-4031-ab8b-61076acc223c" providerId="ADAL" clId="{0E8B15EB-9317-47B8-95F0-0DCA91F397AC}" dt="2020-05-17T10:08:30.933" v="4241" actId="165"/>
          <ac:grpSpMkLst>
            <pc:docMk/>
            <pc:sldMk cId="1032379232" sldId="318"/>
            <ac:grpSpMk id="48" creationId="{D97353C9-C79B-4F22-A71B-D3DA471CFB66}"/>
          </ac:grpSpMkLst>
        </pc:grpChg>
        <pc:grpChg chg="del">
          <ac:chgData name="Daniel" userId="00240ab5-46a8-4031-ab8b-61076acc223c" providerId="ADAL" clId="{0E8B15EB-9317-47B8-95F0-0DCA91F397AC}" dt="2020-05-17T10:08:33.738" v="4243" actId="165"/>
          <ac:grpSpMkLst>
            <pc:docMk/>
            <pc:sldMk cId="1032379232" sldId="318"/>
            <ac:grpSpMk id="51" creationId="{B82130A6-E4E6-4640-A3B6-F5DCFB48CB73}"/>
          </ac:grpSpMkLst>
        </pc:grpChg>
        <pc:grpChg chg="del">
          <ac:chgData name="Daniel" userId="00240ab5-46a8-4031-ab8b-61076acc223c" providerId="ADAL" clId="{0E8B15EB-9317-47B8-95F0-0DCA91F397AC}" dt="2020-05-17T10:08:34.882" v="4244" actId="165"/>
          <ac:grpSpMkLst>
            <pc:docMk/>
            <pc:sldMk cId="1032379232" sldId="318"/>
            <ac:grpSpMk id="52" creationId="{9A0A23C3-284A-497A-A47F-4E315D90FA63}"/>
          </ac:grpSpMkLst>
        </pc:grpChg>
        <pc:grpChg chg="del">
          <ac:chgData name="Daniel" userId="00240ab5-46a8-4031-ab8b-61076acc223c" providerId="ADAL" clId="{0E8B15EB-9317-47B8-95F0-0DCA91F397AC}" dt="2020-05-17T10:08:32.346" v="4242" actId="165"/>
          <ac:grpSpMkLst>
            <pc:docMk/>
            <pc:sldMk cId="1032379232" sldId="318"/>
            <ac:grpSpMk id="55" creationId="{A9FC20AA-31F6-42A7-9257-9027E3A77E8A}"/>
          </ac:grpSpMkLst>
        </pc:grpChg>
        <pc:grpChg chg="del">
          <ac:chgData name="Daniel" userId="00240ab5-46a8-4031-ab8b-61076acc223c" providerId="ADAL" clId="{0E8B15EB-9317-47B8-95F0-0DCA91F397AC}" dt="2020-05-17T10:21:38.861" v="4342" actId="478"/>
          <ac:grpSpMkLst>
            <pc:docMk/>
            <pc:sldMk cId="1032379232" sldId="318"/>
            <ac:grpSpMk id="56" creationId="{3C517A6A-7649-497B-BFC1-D80F6644FD17}"/>
          </ac:grpSpMkLst>
        </pc:grpChg>
        <pc:grpChg chg="add mod">
          <ac:chgData name="Daniel" userId="00240ab5-46a8-4031-ab8b-61076acc223c" providerId="ADAL" clId="{0E8B15EB-9317-47B8-95F0-0DCA91F397AC}" dt="2020-05-17T12:17:36.087" v="4555" actId="164"/>
          <ac:grpSpMkLst>
            <pc:docMk/>
            <pc:sldMk cId="1032379232" sldId="318"/>
            <ac:grpSpMk id="57" creationId="{A556A1EC-755E-46EA-8D3C-D2C0D9337091}"/>
          </ac:grpSpMkLst>
        </pc:grpChg>
        <pc:grpChg chg="add mod">
          <ac:chgData name="Daniel" userId="00240ab5-46a8-4031-ab8b-61076acc223c" providerId="ADAL" clId="{0E8B15EB-9317-47B8-95F0-0DCA91F397AC}" dt="2020-05-17T12:19:09.213" v="4594" actId="1076"/>
          <ac:grpSpMkLst>
            <pc:docMk/>
            <pc:sldMk cId="1032379232" sldId="318"/>
            <ac:grpSpMk id="62" creationId="{4A5915A2-2AB1-41AB-BDB6-E17387E0D3F8}"/>
          </ac:grpSpMkLst>
        </pc:grpChg>
        <pc:grpChg chg="add mod">
          <ac:chgData name="Daniel" userId="00240ab5-46a8-4031-ab8b-61076acc223c" providerId="ADAL" clId="{0E8B15EB-9317-47B8-95F0-0DCA91F397AC}" dt="2020-05-17T12:19:11.584" v="4595" actId="1076"/>
          <ac:grpSpMkLst>
            <pc:docMk/>
            <pc:sldMk cId="1032379232" sldId="318"/>
            <ac:grpSpMk id="66" creationId="{EF91AAF3-9D0C-4B84-A1BC-4687DA9E2A69}"/>
          </ac:grpSpMkLst>
        </pc:grpChg>
        <pc:picChg chg="mod topLvl">
          <ac:chgData name="Daniel" userId="00240ab5-46a8-4031-ab8b-61076acc223c" providerId="ADAL" clId="{0E8B15EB-9317-47B8-95F0-0DCA91F397AC}" dt="2020-05-17T12:16:12.737" v="4518" actId="164"/>
          <ac:picMkLst>
            <pc:docMk/>
            <pc:sldMk cId="1032379232" sldId="318"/>
            <ac:picMk id="4" creationId="{1489FF68-C425-4BE4-BC1D-A796DE92F525}"/>
          </ac:picMkLst>
        </pc:picChg>
        <pc:picChg chg="add mod">
          <ac:chgData name="Daniel" userId="00240ab5-46a8-4031-ab8b-61076acc223c" providerId="ADAL" clId="{0E8B15EB-9317-47B8-95F0-0DCA91F397AC}" dt="2020-05-17T12:16:12.737" v="4518" actId="164"/>
          <ac:picMkLst>
            <pc:docMk/>
            <pc:sldMk cId="1032379232" sldId="318"/>
            <ac:picMk id="6" creationId="{06855361-15CF-46A3-963B-B02BB53FE9EE}"/>
          </ac:picMkLst>
        </pc:picChg>
        <pc:picChg chg="add mod topLvl">
          <ac:chgData name="Daniel" userId="00240ab5-46a8-4031-ab8b-61076acc223c" providerId="ADAL" clId="{0E8B15EB-9317-47B8-95F0-0DCA91F397AC}" dt="2020-05-17T12:16:56.385" v="4532" actId="164"/>
          <ac:picMkLst>
            <pc:docMk/>
            <pc:sldMk cId="1032379232" sldId="318"/>
            <ac:picMk id="7" creationId="{748215B4-157D-4A6A-96D5-4D2B56B76620}"/>
          </ac:picMkLst>
        </pc:picChg>
        <pc:picChg chg="del mod topLvl">
          <ac:chgData name="Daniel" userId="00240ab5-46a8-4031-ab8b-61076acc223c" providerId="ADAL" clId="{0E8B15EB-9317-47B8-95F0-0DCA91F397AC}" dt="2020-05-17T10:15:22.400" v="4258" actId="478"/>
          <ac:picMkLst>
            <pc:docMk/>
            <pc:sldMk cId="1032379232" sldId="318"/>
            <ac:picMk id="7" creationId="{DCA2EDAF-E75D-45A6-88B5-8121580BE5F1}"/>
          </ac:picMkLst>
        </pc:picChg>
        <pc:picChg chg="add del mod">
          <ac:chgData name="Daniel" userId="00240ab5-46a8-4031-ab8b-61076acc223c" providerId="ADAL" clId="{0E8B15EB-9317-47B8-95F0-0DCA91F397AC}" dt="2020-05-17T10:21:23.363" v="4335" actId="478"/>
          <ac:picMkLst>
            <pc:docMk/>
            <pc:sldMk cId="1032379232" sldId="318"/>
            <ac:picMk id="9" creationId="{46A357F6-DD7F-4DE2-9360-CADC248A20A1}"/>
          </ac:picMkLst>
        </pc:picChg>
        <pc:picChg chg="add mod topLvl">
          <ac:chgData name="Daniel" userId="00240ab5-46a8-4031-ab8b-61076acc223c" providerId="ADAL" clId="{0E8B15EB-9317-47B8-95F0-0DCA91F397AC}" dt="2020-05-17T12:17:36.087" v="4555" actId="164"/>
          <ac:picMkLst>
            <pc:docMk/>
            <pc:sldMk cId="1032379232" sldId="318"/>
            <ac:picMk id="12" creationId="{D001748C-444F-49C4-9F3C-3E3A2DFCD155}"/>
          </ac:picMkLst>
        </pc:picChg>
        <pc:picChg chg="del mod topLvl">
          <ac:chgData name="Daniel" userId="00240ab5-46a8-4031-ab8b-61076acc223c" providerId="ADAL" clId="{0E8B15EB-9317-47B8-95F0-0DCA91F397AC}" dt="2020-05-17T10:19:45.160" v="4327" actId="478"/>
          <ac:picMkLst>
            <pc:docMk/>
            <pc:sldMk cId="1032379232" sldId="318"/>
            <ac:picMk id="31" creationId="{0CFF77D4-B059-443B-A098-3252EA77BD6E}"/>
          </ac:picMkLst>
        </pc:picChg>
        <pc:picChg chg="del mod topLvl">
          <ac:chgData name="Daniel" userId="00240ab5-46a8-4031-ab8b-61076acc223c" providerId="ADAL" clId="{0E8B15EB-9317-47B8-95F0-0DCA91F397AC}" dt="2020-05-17T10:21:41.015" v="4344" actId="478"/>
          <ac:picMkLst>
            <pc:docMk/>
            <pc:sldMk cId="1032379232" sldId="318"/>
            <ac:picMk id="36" creationId="{F27BD1B0-52EB-4589-A7D6-4387A8B8C5B1}"/>
          </ac:picMkLst>
        </pc:picChg>
        <pc:picChg chg="mod topLvl">
          <ac:chgData name="Daniel" userId="00240ab5-46a8-4031-ab8b-61076acc223c" providerId="ADAL" clId="{0E8B15EB-9317-47B8-95F0-0DCA91F397AC}" dt="2020-05-17T12:18:47.608" v="4590" actId="164"/>
          <ac:picMkLst>
            <pc:docMk/>
            <pc:sldMk cId="1032379232" sldId="318"/>
            <ac:picMk id="37" creationId="{141FDB08-1D9A-472C-A36A-611312BDED47}"/>
          </ac:picMkLst>
        </pc:picChg>
        <pc:picChg chg="del mod topLvl">
          <ac:chgData name="Daniel" userId="00240ab5-46a8-4031-ab8b-61076acc223c" providerId="ADAL" clId="{0E8B15EB-9317-47B8-95F0-0DCA91F397AC}" dt="2020-05-17T10:19:06.517" v="4296" actId="478"/>
          <ac:picMkLst>
            <pc:docMk/>
            <pc:sldMk cId="1032379232" sldId="318"/>
            <ac:picMk id="38" creationId="{00267B1F-43BC-42FE-8D53-AE90C33BA35F}"/>
          </ac:picMkLst>
        </pc:picChg>
        <pc:picChg chg="del mod topLvl">
          <ac:chgData name="Daniel" userId="00240ab5-46a8-4031-ab8b-61076acc223c" providerId="ADAL" clId="{0E8B15EB-9317-47B8-95F0-0DCA91F397AC}" dt="2020-05-17T10:38:22.348" v="4378" actId="478"/>
          <ac:picMkLst>
            <pc:docMk/>
            <pc:sldMk cId="1032379232" sldId="318"/>
            <ac:picMk id="41" creationId="{B0E33513-AEEA-407D-906D-B3ADC6B8CDF9}"/>
          </ac:picMkLst>
        </pc:picChg>
        <pc:picChg chg="mod topLvl">
          <ac:chgData name="Daniel" userId="00240ab5-46a8-4031-ab8b-61076acc223c" providerId="ADAL" clId="{0E8B15EB-9317-47B8-95F0-0DCA91F397AC}" dt="2020-05-17T12:18:11.072" v="4571" actId="164"/>
          <ac:picMkLst>
            <pc:docMk/>
            <pc:sldMk cId="1032379232" sldId="318"/>
            <ac:picMk id="43" creationId="{0C799DBB-34E2-4478-8F7F-76AF26DA83E0}"/>
          </ac:picMkLst>
        </pc:picChg>
        <pc:cxnChg chg="mod">
          <ac:chgData name="Daniel" userId="00240ab5-46a8-4031-ab8b-61076acc223c" providerId="ADAL" clId="{0E8B15EB-9317-47B8-95F0-0DCA91F397AC}" dt="2020-05-17T12:17:06.220" v="4542" actId="14100"/>
          <ac:cxnSpMkLst>
            <pc:docMk/>
            <pc:sldMk cId="1032379232" sldId="318"/>
            <ac:cxnSpMk id="10" creationId="{08E95CB0-509F-46DB-B0B8-1276B9C84C5C}"/>
          </ac:cxnSpMkLst>
        </pc:cxnChg>
        <pc:cxnChg chg="add mod">
          <ac:chgData name="Daniel" userId="00240ab5-46a8-4031-ab8b-61076acc223c" providerId="ADAL" clId="{0E8B15EB-9317-47B8-95F0-0DCA91F397AC}" dt="2020-05-17T12:19:09.213" v="4594" actId="1076"/>
          <ac:cxnSpMkLst>
            <pc:docMk/>
            <pc:sldMk cId="1032379232" sldId="318"/>
            <ac:cxnSpMk id="20" creationId="{2577B0D2-FA90-487B-A478-7C84BC0BC128}"/>
          </ac:cxnSpMkLst>
        </pc:cxnChg>
        <pc:cxnChg chg="mod">
          <ac:chgData name="Daniel" userId="00240ab5-46a8-4031-ab8b-61076acc223c" providerId="ADAL" clId="{0E8B15EB-9317-47B8-95F0-0DCA91F397AC}" dt="2020-05-17T12:17:23.612" v="4550" actId="1076"/>
          <ac:cxnSpMkLst>
            <pc:docMk/>
            <pc:sldMk cId="1032379232" sldId="318"/>
            <ac:cxnSpMk id="21" creationId="{C78E72C2-B79E-4C95-8431-08B91E685E6E}"/>
          </ac:cxnSpMkLst>
        </pc:cxnChg>
        <pc:cxnChg chg="add mod">
          <ac:chgData name="Daniel" userId="00240ab5-46a8-4031-ab8b-61076acc223c" providerId="ADAL" clId="{0E8B15EB-9317-47B8-95F0-0DCA91F397AC}" dt="2020-05-17T12:19:11.584" v="4595" actId="1076"/>
          <ac:cxnSpMkLst>
            <pc:docMk/>
            <pc:sldMk cId="1032379232" sldId="318"/>
            <ac:cxnSpMk id="24" creationId="{E1266FF4-4ABD-4E63-AC00-3910D9280046}"/>
          </ac:cxnSpMkLst>
        </pc:cxnChg>
        <pc:cxnChg chg="mod">
          <ac:chgData name="Daniel" userId="00240ab5-46a8-4031-ab8b-61076acc223c" providerId="ADAL" clId="{0E8B15EB-9317-47B8-95F0-0DCA91F397AC}" dt="2020-05-17T10:21:38.861" v="4342" actId="478"/>
          <ac:cxnSpMkLst>
            <pc:docMk/>
            <pc:sldMk cId="1032379232" sldId="318"/>
            <ac:cxnSpMk id="44" creationId="{C1C38B8A-13CE-4E79-8811-C2EF11EAA095}"/>
          </ac:cxnSpMkLst>
        </pc:cxnChg>
        <pc:cxnChg chg="mod">
          <ac:chgData name="Daniel" userId="00240ab5-46a8-4031-ab8b-61076acc223c" providerId="ADAL" clId="{0E8B15EB-9317-47B8-95F0-0DCA91F397AC}" dt="2020-05-17T10:21:38.861" v="4342" actId="478"/>
          <ac:cxnSpMkLst>
            <pc:docMk/>
            <pc:sldMk cId="1032379232" sldId="318"/>
            <ac:cxnSpMk id="46" creationId="{18C0C9A3-6CC2-46C1-9C80-31D05E92EBED}"/>
          </ac:cxnSpMkLst>
        </pc:cxnChg>
      </pc:sldChg>
      <pc:sldChg chg="add del">
        <pc:chgData name="Daniel" userId="00240ab5-46a8-4031-ab8b-61076acc223c" providerId="ADAL" clId="{0E8B15EB-9317-47B8-95F0-0DCA91F397AC}" dt="2020-05-17T12:19:25.462" v="4596" actId="47"/>
        <pc:sldMkLst>
          <pc:docMk/>
          <pc:sldMk cId="75365353" sldId="319"/>
        </pc:sldMkLst>
      </pc:sldChg>
      <pc:sldChg chg="addSp delSp modSp add mod modTransition modAnim">
        <pc:chgData name="Daniel" userId="00240ab5-46a8-4031-ab8b-61076acc223c" providerId="ADAL" clId="{0E8B15EB-9317-47B8-95F0-0DCA91F397AC}" dt="2020-05-20T06:18:58.054" v="8334"/>
        <pc:sldMkLst>
          <pc:docMk/>
          <pc:sldMk cId="949096110" sldId="319"/>
        </pc:sldMkLst>
        <pc:spChg chg="mod topLvl">
          <ac:chgData name="Daniel" userId="00240ab5-46a8-4031-ab8b-61076acc223c" providerId="ADAL" clId="{0E8B15EB-9317-47B8-95F0-0DCA91F397AC}" dt="2020-05-17T19:30:50.341" v="4831" actId="164"/>
          <ac:spMkLst>
            <pc:docMk/>
            <pc:sldMk cId="949096110" sldId="319"/>
            <ac:spMk id="25" creationId="{46D6C652-E237-452B-806D-27D1A26DE030}"/>
          </ac:spMkLst>
        </pc:spChg>
        <pc:spChg chg="mod topLvl">
          <ac:chgData name="Daniel" userId="00240ab5-46a8-4031-ab8b-61076acc223c" providerId="ADAL" clId="{0E8B15EB-9317-47B8-95F0-0DCA91F397AC}" dt="2020-05-17T19:30:53.534" v="4832" actId="164"/>
          <ac:spMkLst>
            <pc:docMk/>
            <pc:sldMk cId="949096110" sldId="319"/>
            <ac:spMk id="26" creationId="{F0716537-F0B8-413A-BD9B-5093975A47D1}"/>
          </ac:spMkLst>
        </pc:spChg>
        <pc:spChg chg="add mod">
          <ac:chgData name="Daniel" userId="00240ab5-46a8-4031-ab8b-61076acc223c" providerId="ADAL" clId="{0E8B15EB-9317-47B8-95F0-0DCA91F397AC}" dt="2020-05-17T12:24:20.980" v="4741" actId="164"/>
          <ac:spMkLst>
            <pc:docMk/>
            <pc:sldMk cId="949096110" sldId="319"/>
            <ac:spMk id="30" creationId="{D1E50699-2D40-4E99-B55F-EBCF1D60A57A}"/>
          </ac:spMkLst>
        </pc:spChg>
        <pc:spChg chg="add mod">
          <ac:chgData name="Daniel" userId="00240ab5-46a8-4031-ab8b-61076acc223c" providerId="ADAL" clId="{0E8B15EB-9317-47B8-95F0-0DCA91F397AC}" dt="2020-05-17T12:24:20.980" v="4741" actId="164"/>
          <ac:spMkLst>
            <pc:docMk/>
            <pc:sldMk cId="949096110" sldId="319"/>
            <ac:spMk id="32" creationId="{F085C6A4-C4EA-4A94-A135-6BBC237CB779}"/>
          </ac:spMkLst>
        </pc:spChg>
        <pc:spChg chg="add mod">
          <ac:chgData name="Daniel" userId="00240ab5-46a8-4031-ab8b-61076acc223c" providerId="ADAL" clId="{0E8B15EB-9317-47B8-95F0-0DCA91F397AC}" dt="2020-05-17T12:25:02.171" v="4760" actId="164"/>
          <ac:spMkLst>
            <pc:docMk/>
            <pc:sldMk cId="949096110" sldId="319"/>
            <ac:spMk id="36" creationId="{7770F31F-BE70-4AA4-B3C3-7B42CABAD65D}"/>
          </ac:spMkLst>
        </pc:spChg>
        <pc:spChg chg="add mod">
          <ac:chgData name="Daniel" userId="00240ab5-46a8-4031-ab8b-61076acc223c" providerId="ADAL" clId="{0E8B15EB-9317-47B8-95F0-0DCA91F397AC}" dt="2020-05-17T12:29:19.899" v="4824" actId="164"/>
          <ac:spMkLst>
            <pc:docMk/>
            <pc:sldMk cId="949096110" sldId="319"/>
            <ac:spMk id="44" creationId="{8F5CC122-87A5-4B74-AE49-5670509E5D4D}"/>
          </ac:spMkLst>
        </pc:spChg>
        <pc:grpChg chg="add mod">
          <ac:chgData name="Daniel" userId="00240ab5-46a8-4031-ab8b-61076acc223c" providerId="ADAL" clId="{0E8B15EB-9317-47B8-95F0-0DCA91F397AC}" dt="2020-05-17T19:31:37.896" v="4842" actId="1076"/>
          <ac:grpSpMkLst>
            <pc:docMk/>
            <pc:sldMk cId="949096110" sldId="319"/>
            <ac:grpSpMk id="14" creationId="{60F703C3-0C6B-4502-9620-4C4002F91F4F}"/>
          </ac:grpSpMkLst>
        </pc:grpChg>
        <pc:grpChg chg="add mod">
          <ac:chgData name="Daniel" userId="00240ab5-46a8-4031-ab8b-61076acc223c" providerId="ADAL" clId="{0E8B15EB-9317-47B8-95F0-0DCA91F397AC}" dt="2020-05-17T19:31:37.896" v="4842" actId="1076"/>
          <ac:grpSpMkLst>
            <pc:docMk/>
            <pc:sldMk cId="949096110" sldId="319"/>
            <ac:grpSpMk id="15" creationId="{C21047CA-99DE-4A48-A897-610323680F9B}"/>
          </ac:grpSpMkLst>
        </pc:grpChg>
        <pc:grpChg chg="del">
          <ac:chgData name="Daniel" userId="00240ab5-46a8-4031-ab8b-61076acc223c" providerId="ADAL" clId="{0E8B15EB-9317-47B8-95F0-0DCA91F397AC}" dt="2020-05-17T12:21:18.776" v="4624" actId="165"/>
          <ac:grpSpMkLst>
            <pc:docMk/>
            <pc:sldMk cId="949096110" sldId="319"/>
            <ac:grpSpMk id="29" creationId="{C38AD04F-6371-40F2-A37F-1203B344481B}"/>
          </ac:grpSpMkLst>
        </pc:grpChg>
        <pc:grpChg chg="add mod">
          <ac:chgData name="Daniel" userId="00240ab5-46a8-4031-ab8b-61076acc223c" providerId="ADAL" clId="{0E8B15EB-9317-47B8-95F0-0DCA91F397AC}" dt="2020-05-17T19:31:37.896" v="4842" actId="1076"/>
          <ac:grpSpMkLst>
            <pc:docMk/>
            <pc:sldMk cId="949096110" sldId="319"/>
            <ac:grpSpMk id="33" creationId="{5D6875A6-B799-404E-BBAA-75595E3165F7}"/>
          </ac:grpSpMkLst>
        </pc:grpChg>
        <pc:grpChg chg="add mod">
          <ac:chgData name="Daniel" userId="00240ab5-46a8-4031-ab8b-61076acc223c" providerId="ADAL" clId="{0E8B15EB-9317-47B8-95F0-0DCA91F397AC}" dt="2020-05-17T19:31:37.896" v="4842" actId="1076"/>
          <ac:grpSpMkLst>
            <pc:docMk/>
            <pc:sldMk cId="949096110" sldId="319"/>
            <ac:grpSpMk id="45" creationId="{9EE549B4-396B-465E-A7AC-BB1BBC86CD92}"/>
          </ac:grpSpMkLst>
        </pc:grpChg>
        <pc:grpChg chg="add mod">
          <ac:chgData name="Daniel" userId="00240ab5-46a8-4031-ab8b-61076acc223c" providerId="ADAL" clId="{0E8B15EB-9317-47B8-95F0-0DCA91F397AC}" dt="2020-05-17T19:31:37.896" v="4842" actId="1076"/>
          <ac:grpSpMkLst>
            <pc:docMk/>
            <pc:sldMk cId="949096110" sldId="319"/>
            <ac:grpSpMk id="46" creationId="{016B155A-878F-4254-9C85-E3FCB7AAC906}"/>
          </ac:grpSpMkLst>
        </pc:grpChg>
        <pc:grpChg chg="add mod">
          <ac:chgData name="Daniel" userId="00240ab5-46a8-4031-ab8b-61076acc223c" providerId="ADAL" clId="{0E8B15EB-9317-47B8-95F0-0DCA91F397AC}" dt="2020-05-17T19:32:17.664" v="4849" actId="164"/>
          <ac:grpSpMkLst>
            <pc:docMk/>
            <pc:sldMk cId="949096110" sldId="319"/>
            <ac:grpSpMk id="47" creationId="{053B52FD-1D50-4B3B-9D0E-AF948F0634CD}"/>
          </ac:grpSpMkLst>
        </pc:grpChg>
        <pc:grpChg chg="del">
          <ac:chgData name="Daniel" userId="00240ab5-46a8-4031-ab8b-61076acc223c" providerId="ADAL" clId="{0E8B15EB-9317-47B8-95F0-0DCA91F397AC}" dt="2020-05-17T12:22:13.402" v="4635" actId="165"/>
          <ac:grpSpMkLst>
            <pc:docMk/>
            <pc:sldMk cId="949096110" sldId="319"/>
            <ac:grpSpMk id="48" creationId="{725A1351-4E19-4F0F-8986-DDF07F818C1B}"/>
          </ac:grpSpMkLst>
        </pc:grpChg>
        <pc:grpChg chg="del">
          <ac:chgData name="Daniel" userId="00240ab5-46a8-4031-ab8b-61076acc223c" providerId="ADAL" clId="{0E8B15EB-9317-47B8-95F0-0DCA91F397AC}" dt="2020-05-17T12:26:32.058" v="4772" actId="478"/>
          <ac:grpSpMkLst>
            <pc:docMk/>
            <pc:sldMk cId="949096110" sldId="319"/>
            <ac:grpSpMk id="57" creationId="{A556A1EC-755E-46EA-8D3C-D2C0D9337091}"/>
          </ac:grpSpMkLst>
        </pc:grpChg>
        <pc:grpChg chg="del">
          <ac:chgData name="Daniel" userId="00240ab5-46a8-4031-ab8b-61076acc223c" providerId="ADAL" clId="{0E8B15EB-9317-47B8-95F0-0DCA91F397AC}" dt="2020-05-17T12:26:30.716" v="4770" actId="478"/>
          <ac:grpSpMkLst>
            <pc:docMk/>
            <pc:sldMk cId="949096110" sldId="319"/>
            <ac:grpSpMk id="62" creationId="{4A5915A2-2AB1-41AB-BDB6-E17387E0D3F8}"/>
          </ac:grpSpMkLst>
        </pc:grpChg>
        <pc:grpChg chg="del">
          <ac:chgData name="Daniel" userId="00240ab5-46a8-4031-ab8b-61076acc223c" providerId="ADAL" clId="{0E8B15EB-9317-47B8-95F0-0DCA91F397AC}" dt="2020-05-17T12:26:29.194" v="4768" actId="478"/>
          <ac:grpSpMkLst>
            <pc:docMk/>
            <pc:sldMk cId="949096110" sldId="319"/>
            <ac:grpSpMk id="66" creationId="{EF91AAF3-9D0C-4B84-A1BC-4687DA9E2A69}"/>
          </ac:grpSpMkLst>
        </pc:grpChg>
        <pc:picChg chg="mod topLvl">
          <ac:chgData name="Daniel" userId="00240ab5-46a8-4031-ab8b-61076acc223c" providerId="ADAL" clId="{0E8B15EB-9317-47B8-95F0-0DCA91F397AC}" dt="2020-05-17T19:30:50.341" v="4831" actId="164"/>
          <ac:picMkLst>
            <pc:docMk/>
            <pc:sldMk cId="949096110" sldId="319"/>
            <ac:picMk id="4" creationId="{1489FF68-C425-4BE4-BC1D-A796DE92F525}"/>
          </ac:picMkLst>
        </pc:picChg>
        <pc:picChg chg="del mod topLvl">
          <ac:chgData name="Daniel" userId="00240ab5-46a8-4031-ab8b-61076acc223c" providerId="ADAL" clId="{0E8B15EB-9317-47B8-95F0-0DCA91F397AC}" dt="2020-05-17T12:21:25.235" v="4627" actId="478"/>
          <ac:picMkLst>
            <pc:docMk/>
            <pc:sldMk cId="949096110" sldId="319"/>
            <ac:picMk id="6" creationId="{06855361-15CF-46A3-963B-B02BB53FE9EE}"/>
          </ac:picMkLst>
        </pc:picChg>
        <pc:picChg chg="del mod topLvl">
          <ac:chgData name="Daniel" userId="00240ab5-46a8-4031-ab8b-61076acc223c" providerId="ADAL" clId="{0E8B15EB-9317-47B8-95F0-0DCA91F397AC}" dt="2020-05-17T12:22:16.783" v="4636" actId="478"/>
          <ac:picMkLst>
            <pc:docMk/>
            <pc:sldMk cId="949096110" sldId="319"/>
            <ac:picMk id="7" creationId="{748215B4-157D-4A6A-96D5-4D2B56B76620}"/>
          </ac:picMkLst>
        </pc:picChg>
        <pc:picChg chg="add mod">
          <ac:chgData name="Daniel" userId="00240ab5-46a8-4031-ab8b-61076acc223c" providerId="ADAL" clId="{0E8B15EB-9317-47B8-95F0-0DCA91F397AC}" dt="2020-05-17T19:30:53.534" v="4832" actId="164"/>
          <ac:picMkLst>
            <pc:docMk/>
            <pc:sldMk cId="949096110" sldId="319"/>
            <ac:picMk id="9" creationId="{8E34EAEC-7A3C-4CBC-8692-A4CE0F013A39}"/>
          </ac:picMkLst>
        </pc:picChg>
        <pc:picChg chg="add mod">
          <ac:chgData name="Daniel" userId="00240ab5-46a8-4031-ab8b-61076acc223c" providerId="ADAL" clId="{0E8B15EB-9317-47B8-95F0-0DCA91F397AC}" dt="2020-05-17T19:30:50.341" v="4831" actId="164"/>
          <ac:picMkLst>
            <pc:docMk/>
            <pc:sldMk cId="949096110" sldId="319"/>
            <ac:picMk id="27" creationId="{6E0C0B40-88A4-42AD-B969-CE99B19724B0}"/>
          </ac:picMkLst>
        </pc:picChg>
        <pc:picChg chg="add mod">
          <ac:chgData name="Daniel" userId="00240ab5-46a8-4031-ab8b-61076acc223c" providerId="ADAL" clId="{0E8B15EB-9317-47B8-95F0-0DCA91F397AC}" dt="2020-05-17T12:29:19.899" v="4824" actId="164"/>
          <ac:picMkLst>
            <pc:docMk/>
            <pc:sldMk cId="949096110" sldId="319"/>
            <ac:picMk id="28" creationId="{13790DC6-4B36-45C4-82E9-8B4D10EC1709}"/>
          </ac:picMkLst>
        </pc:picChg>
        <pc:picChg chg="add mod">
          <ac:chgData name="Daniel" userId="00240ab5-46a8-4031-ab8b-61076acc223c" providerId="ADAL" clId="{0E8B15EB-9317-47B8-95F0-0DCA91F397AC}" dt="2020-05-17T12:24:20.980" v="4741" actId="164"/>
          <ac:picMkLst>
            <pc:docMk/>
            <pc:sldMk cId="949096110" sldId="319"/>
            <ac:picMk id="31" creationId="{BD942412-9B3B-4EBE-9B77-0E28C438DD2D}"/>
          </ac:picMkLst>
        </pc:picChg>
        <pc:picChg chg="add mod">
          <ac:chgData name="Daniel" userId="00240ab5-46a8-4031-ab8b-61076acc223c" providerId="ADAL" clId="{0E8B15EB-9317-47B8-95F0-0DCA91F397AC}" dt="2020-05-17T12:25:02.171" v="4760" actId="164"/>
          <ac:picMkLst>
            <pc:docMk/>
            <pc:sldMk cId="949096110" sldId="319"/>
            <ac:picMk id="34" creationId="{8C1626A9-EE6C-4702-B57D-DA293B01AE46}"/>
          </ac:picMkLst>
        </pc:picChg>
        <pc:cxnChg chg="mod">
          <ac:chgData name="Daniel" userId="00240ab5-46a8-4031-ab8b-61076acc223c" providerId="ADAL" clId="{0E8B15EB-9317-47B8-95F0-0DCA91F397AC}" dt="2020-05-17T19:31:37.896" v="4842" actId="1076"/>
          <ac:cxnSpMkLst>
            <pc:docMk/>
            <pc:sldMk cId="949096110" sldId="319"/>
            <ac:cxnSpMk id="10" creationId="{08E95CB0-509F-46DB-B0B8-1276B9C84C5C}"/>
          </ac:cxnSpMkLst>
        </pc:cxnChg>
        <pc:cxnChg chg="add del">
          <ac:chgData name="Daniel" userId="00240ab5-46a8-4031-ab8b-61076acc223c" providerId="ADAL" clId="{0E8B15EB-9317-47B8-95F0-0DCA91F397AC}" dt="2020-05-17T12:26:00.278" v="4764" actId="478"/>
          <ac:cxnSpMkLst>
            <pc:docMk/>
            <pc:sldMk cId="949096110" sldId="319"/>
            <ac:cxnSpMk id="17" creationId="{6279BBAB-7700-4DA1-88AB-480CBD5AECA3}"/>
          </ac:cxnSpMkLst>
        </pc:cxnChg>
        <pc:cxnChg chg="add mod">
          <ac:chgData name="Daniel" userId="00240ab5-46a8-4031-ab8b-61076acc223c" providerId="ADAL" clId="{0E8B15EB-9317-47B8-95F0-0DCA91F397AC}" dt="2020-05-17T19:31:37.896" v="4842" actId="1076"/>
          <ac:cxnSpMkLst>
            <pc:docMk/>
            <pc:sldMk cId="949096110" sldId="319"/>
            <ac:cxnSpMk id="19" creationId="{89DABE43-3548-4C81-B340-D6F5056AE361}"/>
          </ac:cxnSpMkLst>
        </pc:cxnChg>
        <pc:cxnChg chg="del mod">
          <ac:chgData name="Daniel" userId="00240ab5-46a8-4031-ab8b-61076acc223c" providerId="ADAL" clId="{0E8B15EB-9317-47B8-95F0-0DCA91F397AC}" dt="2020-05-17T12:26:31.500" v="4771" actId="478"/>
          <ac:cxnSpMkLst>
            <pc:docMk/>
            <pc:sldMk cId="949096110" sldId="319"/>
            <ac:cxnSpMk id="20" creationId="{2577B0D2-FA90-487B-A478-7C84BC0BC128}"/>
          </ac:cxnSpMkLst>
        </pc:cxnChg>
        <pc:cxnChg chg="mod">
          <ac:chgData name="Daniel" userId="00240ab5-46a8-4031-ab8b-61076acc223c" providerId="ADAL" clId="{0E8B15EB-9317-47B8-95F0-0DCA91F397AC}" dt="2020-05-17T19:32:17.664" v="4849" actId="164"/>
          <ac:cxnSpMkLst>
            <pc:docMk/>
            <pc:sldMk cId="949096110" sldId="319"/>
            <ac:cxnSpMk id="21" creationId="{C78E72C2-B79E-4C95-8431-08B91E685E6E}"/>
          </ac:cxnSpMkLst>
        </pc:cxnChg>
        <pc:cxnChg chg="del mod">
          <ac:chgData name="Daniel" userId="00240ab5-46a8-4031-ab8b-61076acc223c" providerId="ADAL" clId="{0E8B15EB-9317-47B8-95F0-0DCA91F397AC}" dt="2020-05-17T12:26:30.196" v="4769" actId="478"/>
          <ac:cxnSpMkLst>
            <pc:docMk/>
            <pc:sldMk cId="949096110" sldId="319"/>
            <ac:cxnSpMk id="24" creationId="{E1266FF4-4ABD-4E63-AC00-3910D9280046}"/>
          </ac:cxnSpMkLst>
        </pc:cxnChg>
        <pc:cxnChg chg="add mod">
          <ac:chgData name="Daniel" userId="00240ab5-46a8-4031-ab8b-61076acc223c" providerId="ADAL" clId="{0E8B15EB-9317-47B8-95F0-0DCA91F397AC}" dt="2020-05-17T19:32:17.664" v="4849" actId="164"/>
          <ac:cxnSpMkLst>
            <pc:docMk/>
            <pc:sldMk cId="949096110" sldId="319"/>
            <ac:cxnSpMk id="41" creationId="{5D721449-D47C-421B-ABCB-5BECF54BDB24}"/>
          </ac:cxnSpMkLst>
        </pc:cxnChg>
      </pc:sldChg>
      <pc:sldChg chg="addSp delSp modSp add mod modTransition modAnim">
        <pc:chgData name="Daniel" userId="00240ab5-46a8-4031-ab8b-61076acc223c" providerId="ADAL" clId="{0E8B15EB-9317-47B8-95F0-0DCA91F397AC}" dt="2020-05-20T06:18:58.054" v="8334"/>
        <pc:sldMkLst>
          <pc:docMk/>
          <pc:sldMk cId="97336918" sldId="320"/>
        </pc:sldMkLst>
        <pc:spChg chg="mod">
          <ac:chgData name="Daniel" userId="00240ab5-46a8-4031-ab8b-61076acc223c" providerId="ADAL" clId="{0E8B15EB-9317-47B8-95F0-0DCA91F397AC}" dt="2020-05-17T19:47:47.123" v="4958" actId="164"/>
          <ac:spMkLst>
            <pc:docMk/>
            <pc:sldMk cId="97336918" sldId="320"/>
            <ac:spMk id="25" creationId="{46D6C652-E237-452B-806D-27D1A26DE030}"/>
          </ac:spMkLst>
        </pc:spChg>
        <pc:spChg chg="mod">
          <ac:chgData name="Daniel" userId="00240ab5-46a8-4031-ab8b-61076acc223c" providerId="ADAL" clId="{0E8B15EB-9317-47B8-95F0-0DCA91F397AC}" dt="2020-05-17T19:51:55.817" v="5080" actId="164"/>
          <ac:spMkLst>
            <pc:docMk/>
            <pc:sldMk cId="97336918" sldId="320"/>
            <ac:spMk id="26" creationId="{F0716537-F0B8-413A-BD9B-5093975A47D1}"/>
          </ac:spMkLst>
        </pc:spChg>
        <pc:spChg chg="mod">
          <ac:chgData name="Daniel" userId="00240ab5-46a8-4031-ab8b-61076acc223c" providerId="ADAL" clId="{0E8B15EB-9317-47B8-95F0-0DCA91F397AC}" dt="2020-05-17T19:53:49.047" v="5117"/>
          <ac:spMkLst>
            <pc:docMk/>
            <pc:sldMk cId="97336918" sldId="320"/>
            <ac:spMk id="38" creationId="{6BA6EA87-1F36-46BB-8A7E-BE4D1B0F835D}"/>
          </ac:spMkLst>
        </pc:spChg>
        <pc:spChg chg="mod topLvl">
          <ac:chgData name="Daniel" userId="00240ab5-46a8-4031-ab8b-61076acc223c" providerId="ADAL" clId="{0E8B15EB-9317-47B8-95F0-0DCA91F397AC}" dt="2020-05-17T19:57:25.048" v="5203" actId="164"/>
          <ac:spMkLst>
            <pc:docMk/>
            <pc:sldMk cId="97336918" sldId="320"/>
            <ac:spMk id="42" creationId="{782B3C25-CD88-4D75-B0B7-7CE3617F9B11}"/>
          </ac:spMkLst>
        </pc:spChg>
        <pc:spChg chg="mod">
          <ac:chgData name="Daniel" userId="00240ab5-46a8-4031-ab8b-61076acc223c" providerId="ADAL" clId="{0E8B15EB-9317-47B8-95F0-0DCA91F397AC}" dt="2020-05-17T19:53:35.939" v="5116" actId="20577"/>
          <ac:spMkLst>
            <pc:docMk/>
            <pc:sldMk cId="97336918" sldId="320"/>
            <ac:spMk id="44" creationId="{8F5CC122-87A5-4B74-AE49-5670509E5D4D}"/>
          </ac:spMkLst>
        </pc:spChg>
        <pc:spChg chg="mod topLvl">
          <ac:chgData name="Daniel" userId="00240ab5-46a8-4031-ab8b-61076acc223c" providerId="ADAL" clId="{0E8B15EB-9317-47B8-95F0-0DCA91F397AC}" dt="2020-05-17T19:54:45.874" v="5188" actId="164"/>
          <ac:spMkLst>
            <pc:docMk/>
            <pc:sldMk cId="97336918" sldId="320"/>
            <ac:spMk id="46" creationId="{24C7081C-5CD0-4E75-A049-14AB30C33430}"/>
          </ac:spMkLst>
        </pc:spChg>
        <pc:spChg chg="add mod">
          <ac:chgData name="Daniel" userId="00240ab5-46a8-4031-ab8b-61076acc223c" providerId="ADAL" clId="{0E8B15EB-9317-47B8-95F0-0DCA91F397AC}" dt="2020-05-17T19:58:36.907" v="5248" actId="20577"/>
          <ac:spMkLst>
            <pc:docMk/>
            <pc:sldMk cId="97336918" sldId="320"/>
            <ac:spMk id="47" creationId="{A9A2BB78-2FF8-4086-A503-7300B785E443}"/>
          </ac:spMkLst>
        </pc:spChg>
        <pc:grpChg chg="add mod">
          <ac:chgData name="Daniel" userId="00240ab5-46a8-4031-ab8b-61076acc223c" providerId="ADAL" clId="{0E8B15EB-9317-47B8-95F0-0DCA91F397AC}" dt="2020-05-17T19:47:47.123" v="4958" actId="164"/>
          <ac:grpSpMkLst>
            <pc:docMk/>
            <pc:sldMk cId="97336918" sldId="320"/>
            <ac:grpSpMk id="7" creationId="{A980439D-C341-419E-A78A-3D399E158624}"/>
          </ac:grpSpMkLst>
        </pc:grpChg>
        <pc:grpChg chg="del">
          <ac:chgData name="Daniel" userId="00240ab5-46a8-4031-ab8b-61076acc223c" providerId="ADAL" clId="{0E8B15EB-9317-47B8-95F0-0DCA91F397AC}" dt="2020-05-17T19:51:32.539" v="5000" actId="478"/>
          <ac:grpSpMkLst>
            <pc:docMk/>
            <pc:sldMk cId="97336918" sldId="320"/>
            <ac:grpSpMk id="14" creationId="{60F703C3-0C6B-4502-9620-4C4002F91F4F}"/>
          </ac:grpSpMkLst>
        </pc:grpChg>
        <pc:grpChg chg="del">
          <ac:chgData name="Daniel" userId="00240ab5-46a8-4031-ab8b-61076acc223c" providerId="ADAL" clId="{0E8B15EB-9317-47B8-95F0-0DCA91F397AC}" dt="2020-05-17T19:51:33.700" v="5002" actId="478"/>
          <ac:grpSpMkLst>
            <pc:docMk/>
            <pc:sldMk cId="97336918" sldId="320"/>
            <ac:grpSpMk id="15" creationId="{C21047CA-99DE-4A48-A897-610323680F9B}"/>
          </ac:grpSpMkLst>
        </pc:grpChg>
        <pc:grpChg chg="add mod">
          <ac:chgData name="Daniel" userId="00240ab5-46a8-4031-ab8b-61076acc223c" providerId="ADAL" clId="{0E8B15EB-9317-47B8-95F0-0DCA91F397AC}" dt="2020-05-17T19:51:55.817" v="5080" actId="164"/>
          <ac:grpSpMkLst>
            <pc:docMk/>
            <pc:sldMk cId="97336918" sldId="320"/>
            <ac:grpSpMk id="17" creationId="{EBB6B3E3-F7D7-4F54-AFEC-DCF39F5D5FDF}"/>
          </ac:grpSpMkLst>
        </pc:grpChg>
        <pc:grpChg chg="add mod">
          <ac:chgData name="Daniel" userId="00240ab5-46a8-4031-ab8b-61076acc223c" providerId="ADAL" clId="{0E8B15EB-9317-47B8-95F0-0DCA91F397AC}" dt="2020-05-17T19:54:45.874" v="5188" actId="164"/>
          <ac:grpSpMkLst>
            <pc:docMk/>
            <pc:sldMk cId="97336918" sldId="320"/>
            <ac:grpSpMk id="18" creationId="{EE2DBF71-78E5-474F-8B31-53AD71992BEF}"/>
          </ac:grpSpMkLst>
        </pc:grpChg>
        <pc:grpChg chg="add mod">
          <ac:chgData name="Daniel" userId="00240ab5-46a8-4031-ab8b-61076acc223c" providerId="ADAL" clId="{0E8B15EB-9317-47B8-95F0-0DCA91F397AC}" dt="2020-05-17T19:57:25.048" v="5203" actId="164"/>
          <ac:grpSpMkLst>
            <pc:docMk/>
            <pc:sldMk cId="97336918" sldId="320"/>
            <ac:grpSpMk id="29" creationId="{27CDCC54-13EB-4BBE-ABBD-E676F811D0D8}"/>
          </ac:grpSpMkLst>
        </pc:grpChg>
        <pc:grpChg chg="mod">
          <ac:chgData name="Daniel" userId="00240ab5-46a8-4031-ab8b-61076acc223c" providerId="ADAL" clId="{0E8B15EB-9317-47B8-95F0-0DCA91F397AC}" dt="2020-05-17T19:54:22.418" v="5173" actId="1076"/>
          <ac:grpSpMkLst>
            <pc:docMk/>
            <pc:sldMk cId="97336918" sldId="320"/>
            <ac:grpSpMk id="33" creationId="{5D6875A6-B799-404E-BBAA-75595E3165F7}"/>
          </ac:grpSpMkLst>
        </pc:grpChg>
        <pc:grpChg chg="add del mod">
          <ac:chgData name="Daniel" userId="00240ab5-46a8-4031-ab8b-61076acc223c" providerId="ADAL" clId="{0E8B15EB-9317-47B8-95F0-0DCA91F397AC}" dt="2020-05-17T19:53:52.611" v="5118"/>
          <ac:grpSpMkLst>
            <pc:docMk/>
            <pc:sldMk cId="97336918" sldId="320"/>
            <ac:grpSpMk id="35" creationId="{1356B6B9-A9EB-4CAB-85FF-C145F577F812}"/>
          </ac:grpSpMkLst>
        </pc:grpChg>
        <pc:grpChg chg="add del mod">
          <ac:chgData name="Daniel" userId="00240ab5-46a8-4031-ab8b-61076acc223c" providerId="ADAL" clId="{0E8B15EB-9317-47B8-95F0-0DCA91F397AC}" dt="2020-05-17T19:57:12.830" v="5197" actId="165"/>
          <ac:grpSpMkLst>
            <pc:docMk/>
            <pc:sldMk cId="97336918" sldId="320"/>
            <ac:grpSpMk id="39" creationId="{315B2453-7D22-4529-A1D1-11F7991DA474}"/>
          </ac:grpSpMkLst>
        </pc:grpChg>
        <pc:grpChg chg="add del mod">
          <ac:chgData name="Daniel" userId="00240ab5-46a8-4031-ab8b-61076acc223c" providerId="ADAL" clId="{0E8B15EB-9317-47B8-95F0-0DCA91F397AC}" dt="2020-05-17T19:54:35.169" v="5182" actId="165"/>
          <ac:grpSpMkLst>
            <pc:docMk/>
            <pc:sldMk cId="97336918" sldId="320"/>
            <ac:grpSpMk id="43" creationId="{AFC9EDF2-19D2-4F76-8540-D572A18C9029}"/>
          </ac:grpSpMkLst>
        </pc:grpChg>
        <pc:picChg chg="del mod">
          <ac:chgData name="Daniel" userId="00240ab5-46a8-4031-ab8b-61076acc223c" providerId="ADAL" clId="{0E8B15EB-9317-47B8-95F0-0DCA91F397AC}" dt="2020-05-17T19:47:32.910" v="4933" actId="478"/>
          <ac:picMkLst>
            <pc:docMk/>
            <pc:sldMk cId="97336918" sldId="320"/>
            <ac:picMk id="4" creationId="{1489FF68-C425-4BE4-BC1D-A796DE92F525}"/>
          </ac:picMkLst>
        </pc:picChg>
        <pc:picChg chg="add mod">
          <ac:chgData name="Daniel" userId="00240ab5-46a8-4031-ab8b-61076acc223c" providerId="ADAL" clId="{0E8B15EB-9317-47B8-95F0-0DCA91F397AC}" dt="2020-05-17T19:47:47.123" v="4958" actId="164"/>
          <ac:picMkLst>
            <pc:docMk/>
            <pc:sldMk cId="97336918" sldId="320"/>
            <ac:picMk id="6" creationId="{29090144-7F5E-4D06-99EA-FB532319BA86}"/>
          </ac:picMkLst>
        </pc:picChg>
        <pc:picChg chg="del">
          <ac:chgData name="Daniel" userId="00240ab5-46a8-4031-ab8b-61076acc223c" providerId="ADAL" clId="{0E8B15EB-9317-47B8-95F0-0DCA91F397AC}" dt="2020-05-17T19:47:52.582" v="4959" actId="478"/>
          <ac:picMkLst>
            <pc:docMk/>
            <pc:sldMk cId="97336918" sldId="320"/>
            <ac:picMk id="9" creationId="{8E34EAEC-7A3C-4CBC-8692-A4CE0F013A39}"/>
          </ac:picMkLst>
        </pc:picChg>
        <pc:picChg chg="add mod">
          <ac:chgData name="Daniel" userId="00240ab5-46a8-4031-ab8b-61076acc223c" providerId="ADAL" clId="{0E8B15EB-9317-47B8-95F0-0DCA91F397AC}" dt="2020-05-17T19:51:55.817" v="5080" actId="164"/>
          <ac:picMkLst>
            <pc:docMk/>
            <pc:sldMk cId="97336918" sldId="320"/>
            <ac:picMk id="11" creationId="{AB4E2CC4-DA91-453D-BAD1-0A49D1AB37C7}"/>
          </ac:picMkLst>
        </pc:picChg>
        <pc:picChg chg="add mod">
          <ac:chgData name="Daniel" userId="00240ab5-46a8-4031-ab8b-61076acc223c" providerId="ADAL" clId="{0E8B15EB-9317-47B8-95F0-0DCA91F397AC}" dt="2020-05-17T19:57:25.048" v="5203" actId="164"/>
          <ac:picMkLst>
            <pc:docMk/>
            <pc:sldMk cId="97336918" sldId="320"/>
            <ac:picMk id="24" creationId="{55573972-267E-4831-8CAC-03F774EC7E0A}"/>
          </ac:picMkLst>
        </pc:picChg>
        <pc:picChg chg="del">
          <ac:chgData name="Daniel" userId="00240ab5-46a8-4031-ab8b-61076acc223c" providerId="ADAL" clId="{0E8B15EB-9317-47B8-95F0-0DCA91F397AC}" dt="2020-05-17T19:41:26.353" v="4922" actId="478"/>
          <ac:picMkLst>
            <pc:docMk/>
            <pc:sldMk cId="97336918" sldId="320"/>
            <ac:picMk id="27" creationId="{6E0C0B40-88A4-42AD-B969-CE99B19724B0}"/>
          </ac:picMkLst>
        </pc:picChg>
        <pc:picChg chg="mod">
          <ac:chgData name="Daniel" userId="00240ab5-46a8-4031-ab8b-61076acc223c" providerId="ADAL" clId="{0E8B15EB-9317-47B8-95F0-0DCA91F397AC}" dt="2020-05-17T19:53:49.047" v="5117"/>
          <ac:picMkLst>
            <pc:docMk/>
            <pc:sldMk cId="97336918" sldId="320"/>
            <ac:picMk id="37" creationId="{DA496568-8F18-4ACA-9EFD-E776C8633429}"/>
          </ac:picMkLst>
        </pc:picChg>
        <pc:picChg chg="del mod topLvl">
          <ac:chgData name="Daniel" userId="00240ab5-46a8-4031-ab8b-61076acc223c" providerId="ADAL" clId="{0E8B15EB-9317-47B8-95F0-0DCA91F397AC}" dt="2020-05-17T19:57:21.919" v="5201" actId="478"/>
          <ac:picMkLst>
            <pc:docMk/>
            <pc:sldMk cId="97336918" sldId="320"/>
            <ac:picMk id="40" creationId="{A1CA8CB2-C8F3-4C41-B2D9-F4E046F918A0}"/>
          </ac:picMkLst>
        </pc:picChg>
        <pc:picChg chg="del mod topLvl">
          <ac:chgData name="Daniel" userId="00240ab5-46a8-4031-ab8b-61076acc223c" providerId="ADAL" clId="{0E8B15EB-9317-47B8-95F0-0DCA91F397AC}" dt="2020-05-17T19:54:37.398" v="5185" actId="478"/>
          <ac:picMkLst>
            <pc:docMk/>
            <pc:sldMk cId="97336918" sldId="320"/>
            <ac:picMk id="45" creationId="{86450196-E507-413D-ABD9-A559AA906D5C}"/>
          </ac:picMkLst>
        </pc:picChg>
        <pc:cxnChg chg="mod">
          <ac:chgData name="Daniel" userId="00240ab5-46a8-4031-ab8b-61076acc223c" providerId="ADAL" clId="{0E8B15EB-9317-47B8-95F0-0DCA91F397AC}" dt="2020-05-17T19:51:51.042" v="5078" actId="14100"/>
          <ac:cxnSpMkLst>
            <pc:docMk/>
            <pc:sldMk cId="97336918" sldId="320"/>
            <ac:cxnSpMk id="10" creationId="{08E95CB0-509F-46DB-B0B8-1276B9C84C5C}"/>
          </ac:cxnSpMkLst>
        </pc:cxnChg>
        <pc:cxnChg chg="del mod">
          <ac:chgData name="Daniel" userId="00240ab5-46a8-4031-ab8b-61076acc223c" providerId="ADAL" clId="{0E8B15EB-9317-47B8-95F0-0DCA91F397AC}" dt="2020-05-17T19:51:33.276" v="5001" actId="478"/>
          <ac:cxnSpMkLst>
            <pc:docMk/>
            <pc:sldMk cId="97336918" sldId="320"/>
            <ac:cxnSpMk id="19" creationId="{89DABE43-3548-4C81-B340-D6F5056AE361}"/>
          </ac:cxnSpMkLst>
        </pc:cxnChg>
        <pc:cxnChg chg="mod">
          <ac:chgData name="Daniel" userId="00240ab5-46a8-4031-ab8b-61076acc223c" providerId="ADAL" clId="{0E8B15EB-9317-47B8-95F0-0DCA91F397AC}" dt="2020-05-17T19:54:22.418" v="5173" actId="1076"/>
          <ac:cxnSpMkLst>
            <pc:docMk/>
            <pc:sldMk cId="97336918" sldId="320"/>
            <ac:cxnSpMk id="21" creationId="{C78E72C2-B79E-4C95-8431-08B91E685E6E}"/>
          </ac:cxnSpMkLst>
        </pc:cxnChg>
        <pc:cxnChg chg="add">
          <ac:chgData name="Daniel" userId="00240ab5-46a8-4031-ab8b-61076acc223c" providerId="ADAL" clId="{0E8B15EB-9317-47B8-95F0-0DCA91F397AC}" dt="2020-05-17T19:54:50.659" v="5189" actId="11529"/>
          <ac:cxnSpMkLst>
            <pc:docMk/>
            <pc:sldMk cId="97336918" sldId="320"/>
            <ac:cxnSpMk id="22" creationId="{B21DC33F-0BD7-4A87-827F-B3502B2FE693}"/>
          </ac:cxnSpMkLst>
        </pc:cxnChg>
        <pc:cxnChg chg="del mod">
          <ac:chgData name="Daniel" userId="00240ab5-46a8-4031-ab8b-61076acc223c" providerId="ADAL" clId="{0E8B15EB-9317-47B8-95F0-0DCA91F397AC}" dt="2020-05-17T19:51:34.528" v="5003" actId="478"/>
          <ac:cxnSpMkLst>
            <pc:docMk/>
            <pc:sldMk cId="97336918" sldId="320"/>
            <ac:cxnSpMk id="41" creationId="{5D721449-D47C-421B-ABCB-5BECF54BDB24}"/>
          </ac:cxnSpMkLst>
        </pc:cxnChg>
        <pc:cxnChg chg="add">
          <ac:chgData name="Daniel" userId="00240ab5-46a8-4031-ab8b-61076acc223c" providerId="ADAL" clId="{0E8B15EB-9317-47B8-95F0-0DCA91F397AC}" dt="2020-05-17T19:57:30.953" v="5204" actId="11529"/>
          <ac:cxnSpMkLst>
            <pc:docMk/>
            <pc:sldMk cId="97336918" sldId="320"/>
            <ac:cxnSpMk id="49" creationId="{21772435-E377-42C8-BCFA-8BA99B04CD38}"/>
          </ac:cxnSpMkLst>
        </pc:cxnChg>
      </pc:sldChg>
      <pc:sldChg chg="add">
        <pc:chgData name="Daniel" userId="00240ab5-46a8-4031-ab8b-61076acc223c" providerId="ADAL" clId="{0E8B15EB-9317-47B8-95F0-0DCA91F397AC}" dt="2020-05-19T08:58:31.499" v="5286"/>
        <pc:sldMkLst>
          <pc:docMk/>
          <pc:sldMk cId="106693726" sldId="321"/>
        </pc:sldMkLst>
      </pc:sldChg>
      <pc:sldChg chg="new del">
        <pc:chgData name="Daniel" userId="00240ab5-46a8-4031-ab8b-61076acc223c" providerId="ADAL" clId="{0E8B15EB-9317-47B8-95F0-0DCA91F397AC}" dt="2020-05-19T08:58:02.290" v="5283" actId="680"/>
        <pc:sldMkLst>
          <pc:docMk/>
          <pc:sldMk cId="4060710984" sldId="321"/>
        </pc:sldMkLst>
      </pc:sldChg>
      <pc:sldChg chg="modSp add mod">
        <pc:chgData name="Daniel" userId="00240ab5-46a8-4031-ab8b-61076acc223c" providerId="ADAL" clId="{0E8B15EB-9317-47B8-95F0-0DCA91F397AC}" dt="2020-05-19T08:58:36.312" v="5289" actId="20577"/>
        <pc:sldMkLst>
          <pc:docMk/>
          <pc:sldMk cId="2274246336" sldId="322"/>
        </pc:sldMkLst>
        <pc:spChg chg="mod">
          <ac:chgData name="Daniel" userId="00240ab5-46a8-4031-ab8b-61076acc223c" providerId="ADAL" clId="{0E8B15EB-9317-47B8-95F0-0DCA91F397AC}" dt="2020-05-19T08:58:36.312" v="5289" actId="20577"/>
          <ac:spMkLst>
            <pc:docMk/>
            <pc:sldMk cId="2274246336" sldId="322"/>
            <ac:spMk id="4" creationId="{3A7EA0D2-C5E2-4D06-BEA3-78775C0D7DF8}"/>
          </ac:spMkLst>
        </pc:spChg>
      </pc:sldChg>
      <pc:sldChg chg="modSp add mod">
        <pc:chgData name="Daniel" userId="00240ab5-46a8-4031-ab8b-61076acc223c" providerId="ADAL" clId="{0E8B15EB-9317-47B8-95F0-0DCA91F397AC}" dt="2020-05-19T09:01:21.940" v="5307" actId="207"/>
        <pc:sldMkLst>
          <pc:docMk/>
          <pc:sldMk cId="3269393514" sldId="323"/>
        </pc:sldMkLst>
        <pc:spChg chg="mod">
          <ac:chgData name="Daniel" userId="00240ab5-46a8-4031-ab8b-61076acc223c" providerId="ADAL" clId="{0E8B15EB-9317-47B8-95F0-0DCA91F397AC}" dt="2020-05-19T08:58:51.277" v="5304" actId="20577"/>
          <ac:spMkLst>
            <pc:docMk/>
            <pc:sldMk cId="3269393514" sldId="323"/>
            <ac:spMk id="2" creationId="{8ACDD832-D38E-4CAC-8568-DA94AC847143}"/>
          </ac:spMkLst>
        </pc:spChg>
        <pc:spChg chg="mod">
          <ac:chgData name="Daniel" userId="00240ab5-46a8-4031-ab8b-61076acc223c" providerId="ADAL" clId="{0E8B15EB-9317-47B8-95F0-0DCA91F397AC}" dt="2020-05-19T09:01:21.940" v="5307" actId="207"/>
          <ac:spMkLst>
            <pc:docMk/>
            <pc:sldMk cId="3269393514" sldId="323"/>
            <ac:spMk id="3" creationId="{3F1FDBD8-91A1-4E32-B2CE-B3A211B240BF}"/>
          </ac:spMkLst>
        </pc:spChg>
      </pc:sldChg>
      <pc:sldChg chg="modSp add mod">
        <pc:chgData name="Daniel" userId="00240ab5-46a8-4031-ab8b-61076acc223c" providerId="ADAL" clId="{0E8B15EB-9317-47B8-95F0-0DCA91F397AC}" dt="2020-05-20T06:19:26.845" v="8375" actId="20577"/>
        <pc:sldMkLst>
          <pc:docMk/>
          <pc:sldMk cId="1164197729" sldId="324"/>
        </pc:sldMkLst>
        <pc:spChg chg="mod">
          <ac:chgData name="Daniel" userId="00240ab5-46a8-4031-ab8b-61076acc223c" providerId="ADAL" clId="{0E8B15EB-9317-47B8-95F0-0DCA91F397AC}" dt="2020-05-20T06:19:26.845" v="8375" actId="20577"/>
          <ac:spMkLst>
            <pc:docMk/>
            <pc:sldMk cId="1164197729" sldId="324"/>
            <ac:spMk id="2" creationId="{5F08FBC8-B6BB-4206-837C-FDBB12784E51}"/>
          </ac:spMkLst>
        </pc:spChg>
        <pc:spChg chg="mod">
          <ac:chgData name="Daniel" userId="00240ab5-46a8-4031-ab8b-61076acc223c" providerId="ADAL" clId="{0E8B15EB-9317-47B8-95F0-0DCA91F397AC}" dt="2020-05-19T09:03:48.518" v="5309" actId="207"/>
          <ac:spMkLst>
            <pc:docMk/>
            <pc:sldMk cId="1164197729" sldId="324"/>
            <ac:spMk id="3" creationId="{6E5D2403-62BE-442D-8341-0B76C651DB58}"/>
          </ac:spMkLst>
        </pc:spChg>
      </pc:sldChg>
      <pc:sldChg chg="modSp add mod">
        <pc:chgData name="Daniel" userId="00240ab5-46a8-4031-ab8b-61076acc223c" providerId="ADAL" clId="{0E8B15EB-9317-47B8-95F0-0DCA91F397AC}" dt="2020-05-19T09:05:20.887" v="5314" actId="20577"/>
        <pc:sldMkLst>
          <pc:docMk/>
          <pc:sldMk cId="2118710772" sldId="325"/>
        </pc:sldMkLst>
        <pc:spChg chg="mod">
          <ac:chgData name="Daniel" userId="00240ab5-46a8-4031-ab8b-61076acc223c" providerId="ADAL" clId="{0E8B15EB-9317-47B8-95F0-0DCA91F397AC}" dt="2020-05-19T09:05:20.887" v="5314" actId="20577"/>
          <ac:spMkLst>
            <pc:docMk/>
            <pc:sldMk cId="2118710772" sldId="325"/>
            <ac:spMk id="4" creationId="{1707B6B2-664E-473C-8BB6-0FB9277F0606}"/>
          </ac:spMkLst>
        </pc:spChg>
      </pc:sldChg>
      <pc:sldChg chg="addSp delSp modSp add mod addAnim delAnim modAnim">
        <pc:chgData name="Daniel" userId="00240ab5-46a8-4031-ab8b-61076acc223c" providerId="ADAL" clId="{0E8B15EB-9317-47B8-95F0-0DCA91F397AC}" dt="2020-05-20T12:20:00.795" v="8471" actId="14429"/>
        <pc:sldMkLst>
          <pc:docMk/>
          <pc:sldMk cId="3080981866" sldId="326"/>
        </pc:sldMkLst>
        <pc:spChg chg="mod">
          <ac:chgData name="Daniel" userId="00240ab5-46a8-4031-ab8b-61076acc223c" providerId="ADAL" clId="{0E8B15EB-9317-47B8-95F0-0DCA91F397AC}" dt="2020-05-19T09:05:43.212" v="5321" actId="20577"/>
          <ac:spMkLst>
            <pc:docMk/>
            <pc:sldMk cId="3080981866" sldId="326"/>
            <ac:spMk id="5" creationId="{15518AD1-E281-4B6E-A1D0-DCE17886FC5D}"/>
          </ac:spMkLst>
        </pc:spChg>
        <pc:spChg chg="add del mod">
          <ac:chgData name="Daniel" userId="00240ab5-46a8-4031-ab8b-61076acc223c" providerId="ADAL" clId="{0E8B15EB-9317-47B8-95F0-0DCA91F397AC}" dt="2020-05-20T12:20:00.795" v="8471" actId="14429"/>
          <ac:spMkLst>
            <pc:docMk/>
            <pc:sldMk cId="3080981866" sldId="326"/>
            <ac:spMk id="8" creationId="{294EABC7-72D4-4DE0-B6BA-8F1B4E99FC27}"/>
          </ac:spMkLst>
        </pc:spChg>
        <pc:grpChg chg="del mod">
          <ac:chgData name="Daniel" userId="00240ab5-46a8-4031-ab8b-61076acc223c" providerId="ADAL" clId="{0E8B15EB-9317-47B8-95F0-0DCA91F397AC}" dt="2020-05-19T09:08:59.719" v="5327" actId="478"/>
          <ac:grpSpMkLst>
            <pc:docMk/>
            <pc:sldMk cId="3080981866" sldId="326"/>
            <ac:grpSpMk id="7" creationId="{C39E276B-FED5-4B8D-9D5E-33DC65D5727A}"/>
          </ac:grpSpMkLst>
        </pc:grpChg>
        <pc:picChg chg="add mod">
          <ac:chgData name="Daniel" userId="00240ab5-46a8-4031-ab8b-61076acc223c" providerId="ADAL" clId="{0E8B15EB-9317-47B8-95F0-0DCA91F397AC}" dt="2020-05-19T09:08:58.883" v="5326" actId="1076"/>
          <ac:picMkLst>
            <pc:docMk/>
            <pc:sldMk cId="3080981866" sldId="326"/>
            <ac:picMk id="9" creationId="{5480D17E-B347-4F6B-AC39-2FA4BE4E1EB9}"/>
          </ac:picMkLst>
        </pc:picChg>
      </pc:sldChg>
      <pc:sldChg chg="modSp add">
        <pc:chgData name="Daniel" userId="00240ab5-46a8-4031-ab8b-61076acc223c" providerId="ADAL" clId="{0E8B15EB-9317-47B8-95F0-0DCA91F397AC}" dt="2020-05-19T09:12:07.481" v="5607" actId="20577"/>
        <pc:sldMkLst>
          <pc:docMk/>
          <pc:sldMk cId="1808575304" sldId="327"/>
        </pc:sldMkLst>
        <pc:spChg chg="mod">
          <ac:chgData name="Daniel" userId="00240ab5-46a8-4031-ab8b-61076acc223c" providerId="ADAL" clId="{0E8B15EB-9317-47B8-95F0-0DCA91F397AC}" dt="2020-05-19T09:11:53.820" v="5605" actId="20577"/>
          <ac:spMkLst>
            <pc:docMk/>
            <pc:sldMk cId="1808575304" sldId="327"/>
            <ac:spMk id="2" creationId="{D5B2C445-D2C7-4A6A-905E-F6C7AF8F79A5}"/>
          </ac:spMkLst>
        </pc:spChg>
        <pc:spChg chg="mod">
          <ac:chgData name="Daniel" userId="00240ab5-46a8-4031-ab8b-61076acc223c" providerId="ADAL" clId="{0E8B15EB-9317-47B8-95F0-0DCA91F397AC}" dt="2020-05-19T09:12:07.481" v="5607" actId="20577"/>
          <ac:spMkLst>
            <pc:docMk/>
            <pc:sldMk cId="1808575304" sldId="327"/>
            <ac:spMk id="3" creationId="{BCB52D07-1D66-4967-AE57-99263113BB97}"/>
          </ac:spMkLst>
        </pc:spChg>
      </pc:sldChg>
      <pc:sldChg chg="add">
        <pc:chgData name="Daniel" userId="00240ab5-46a8-4031-ab8b-61076acc223c" providerId="ADAL" clId="{0E8B15EB-9317-47B8-95F0-0DCA91F397AC}" dt="2020-05-19T09:13:01.481" v="5621"/>
        <pc:sldMkLst>
          <pc:docMk/>
          <pc:sldMk cId="3704425646" sldId="328"/>
        </pc:sldMkLst>
      </pc:sldChg>
      <pc:sldChg chg="modSp add mod">
        <pc:chgData name="Daniel" userId="00240ab5-46a8-4031-ab8b-61076acc223c" providerId="ADAL" clId="{0E8B15EB-9317-47B8-95F0-0DCA91F397AC}" dt="2020-05-19T09:13:30.510" v="5695" actId="20577"/>
        <pc:sldMkLst>
          <pc:docMk/>
          <pc:sldMk cId="2774688211" sldId="329"/>
        </pc:sldMkLst>
        <pc:spChg chg="mod">
          <ac:chgData name="Daniel" userId="00240ab5-46a8-4031-ab8b-61076acc223c" providerId="ADAL" clId="{0E8B15EB-9317-47B8-95F0-0DCA91F397AC}" dt="2020-05-19T09:13:14.815" v="5644" actId="20577"/>
          <ac:spMkLst>
            <pc:docMk/>
            <pc:sldMk cId="2774688211" sldId="329"/>
            <ac:spMk id="2" creationId="{E5A4AA29-C2F8-43D8-9BE2-C60201C09139}"/>
          </ac:spMkLst>
        </pc:spChg>
        <pc:spChg chg="mod">
          <ac:chgData name="Daniel" userId="00240ab5-46a8-4031-ab8b-61076acc223c" providerId="ADAL" clId="{0E8B15EB-9317-47B8-95F0-0DCA91F397AC}" dt="2020-05-19T09:13:30.510" v="5695" actId="20577"/>
          <ac:spMkLst>
            <pc:docMk/>
            <pc:sldMk cId="2774688211" sldId="329"/>
            <ac:spMk id="4" creationId="{401326A2-AD43-455E-B70D-594D8E847BA9}"/>
          </ac:spMkLst>
        </pc:spChg>
      </pc:sldChg>
      <pc:sldChg chg="modSp add mod">
        <pc:chgData name="Daniel" userId="00240ab5-46a8-4031-ab8b-61076acc223c" providerId="ADAL" clId="{0E8B15EB-9317-47B8-95F0-0DCA91F397AC}" dt="2020-05-19T09:13:44.943" v="5721" actId="20577"/>
        <pc:sldMkLst>
          <pc:docMk/>
          <pc:sldMk cId="2648794068" sldId="330"/>
        </pc:sldMkLst>
        <pc:spChg chg="mod">
          <ac:chgData name="Daniel" userId="00240ab5-46a8-4031-ab8b-61076acc223c" providerId="ADAL" clId="{0E8B15EB-9317-47B8-95F0-0DCA91F397AC}" dt="2020-05-19T09:13:44.943" v="5721" actId="20577"/>
          <ac:spMkLst>
            <pc:docMk/>
            <pc:sldMk cId="2648794068" sldId="330"/>
            <ac:spMk id="2" creationId="{C0B8E895-7944-4FA7-AD59-75FAC86019BD}"/>
          </ac:spMkLst>
        </pc:spChg>
      </pc:sldChg>
      <pc:sldChg chg="modSp add">
        <pc:chgData name="Daniel" userId="00240ab5-46a8-4031-ab8b-61076acc223c" providerId="ADAL" clId="{0E8B15EB-9317-47B8-95F0-0DCA91F397AC}" dt="2020-05-19T09:14:46.238" v="5871"/>
        <pc:sldMkLst>
          <pc:docMk/>
          <pc:sldMk cId="2424795811" sldId="331"/>
        </pc:sldMkLst>
        <pc:spChg chg="mod">
          <ac:chgData name="Daniel" userId="00240ab5-46a8-4031-ab8b-61076acc223c" providerId="ADAL" clId="{0E8B15EB-9317-47B8-95F0-0DCA91F397AC}" dt="2020-05-19T09:14:46.238" v="5871"/>
          <ac:spMkLst>
            <pc:docMk/>
            <pc:sldMk cId="2424795811" sldId="331"/>
            <ac:spMk id="2" creationId="{F5970C21-AABE-4934-B054-C9382C91606B}"/>
          </ac:spMkLst>
        </pc:spChg>
        <pc:spChg chg="mod">
          <ac:chgData name="Daniel" userId="00240ab5-46a8-4031-ab8b-61076acc223c" providerId="ADAL" clId="{0E8B15EB-9317-47B8-95F0-0DCA91F397AC}" dt="2020-05-19T09:14:34.592" v="5869" actId="20577"/>
          <ac:spMkLst>
            <pc:docMk/>
            <pc:sldMk cId="2424795811" sldId="331"/>
            <ac:spMk id="3" creationId="{EB845CC7-126C-40C7-A9C6-00D7F6140B4E}"/>
          </ac:spMkLst>
        </pc:spChg>
        <pc:picChg chg="mod">
          <ac:chgData name="Daniel" userId="00240ab5-46a8-4031-ab8b-61076acc223c" providerId="ADAL" clId="{0E8B15EB-9317-47B8-95F0-0DCA91F397AC}" dt="2020-05-19T09:14:37.387" v="5870" actId="14429"/>
          <ac:picMkLst>
            <pc:docMk/>
            <pc:sldMk cId="2424795811" sldId="331"/>
            <ac:picMk id="4" creationId="{E1BB89A2-A63F-4B01-AC06-0786C1E225E3}"/>
          </ac:picMkLst>
        </pc:picChg>
      </pc:sldChg>
      <pc:sldChg chg="modSp add mod">
        <pc:chgData name="Daniel" userId="00240ab5-46a8-4031-ab8b-61076acc223c" providerId="ADAL" clId="{0E8B15EB-9317-47B8-95F0-0DCA91F397AC}" dt="2020-05-19T09:15:13.810" v="5914" actId="20577"/>
        <pc:sldMkLst>
          <pc:docMk/>
          <pc:sldMk cId="1959605471" sldId="332"/>
        </pc:sldMkLst>
        <pc:spChg chg="mod">
          <ac:chgData name="Daniel" userId="00240ab5-46a8-4031-ab8b-61076acc223c" providerId="ADAL" clId="{0E8B15EB-9317-47B8-95F0-0DCA91F397AC}" dt="2020-05-19T09:15:13.810" v="5914" actId="20577"/>
          <ac:spMkLst>
            <pc:docMk/>
            <pc:sldMk cId="1959605471" sldId="332"/>
            <ac:spMk id="2" creationId="{637E10B5-906E-45A5-958E-DB740B551F03}"/>
          </ac:spMkLst>
        </pc:spChg>
      </pc:sldChg>
      <pc:sldChg chg="modSp add">
        <pc:chgData name="Daniel" userId="00240ab5-46a8-4031-ab8b-61076acc223c" providerId="ADAL" clId="{0E8B15EB-9317-47B8-95F0-0DCA91F397AC}" dt="2020-05-19T09:16:07.682" v="6050" actId="14429"/>
        <pc:sldMkLst>
          <pc:docMk/>
          <pc:sldMk cId="3493572005" sldId="333"/>
        </pc:sldMkLst>
        <pc:spChg chg="mod">
          <ac:chgData name="Daniel" userId="00240ab5-46a8-4031-ab8b-61076acc223c" providerId="ADAL" clId="{0E8B15EB-9317-47B8-95F0-0DCA91F397AC}" dt="2020-05-19T09:15:17.866" v="5915"/>
          <ac:spMkLst>
            <pc:docMk/>
            <pc:sldMk cId="3493572005" sldId="333"/>
            <ac:spMk id="4" creationId="{220BC2EE-C028-49A8-BBE6-CB4F2EE16628}"/>
          </ac:spMkLst>
        </pc:spChg>
        <pc:spChg chg="mod">
          <ac:chgData name="Daniel" userId="00240ab5-46a8-4031-ab8b-61076acc223c" providerId="ADAL" clId="{0E8B15EB-9317-47B8-95F0-0DCA91F397AC}" dt="2020-05-19T09:16:05.829" v="6049" actId="20577"/>
          <ac:spMkLst>
            <pc:docMk/>
            <pc:sldMk cId="3493572005" sldId="333"/>
            <ac:spMk id="5" creationId="{E3FE8A42-E2C7-446E-9A03-95F063AE058F}"/>
          </ac:spMkLst>
        </pc:spChg>
        <pc:picChg chg="mod">
          <ac:chgData name="Daniel" userId="00240ab5-46a8-4031-ab8b-61076acc223c" providerId="ADAL" clId="{0E8B15EB-9317-47B8-95F0-0DCA91F397AC}" dt="2020-05-19T09:16:07.682" v="6050" actId="14429"/>
          <ac:picMkLst>
            <pc:docMk/>
            <pc:sldMk cId="3493572005" sldId="333"/>
            <ac:picMk id="6" creationId="{11E7B2AF-C19D-4F06-872E-4EC2BB189DF1}"/>
          </ac:picMkLst>
        </pc:picChg>
      </pc:sldChg>
      <pc:sldChg chg="modSp add mod">
        <pc:chgData name="Daniel" userId="00240ab5-46a8-4031-ab8b-61076acc223c" providerId="ADAL" clId="{0E8B15EB-9317-47B8-95F0-0DCA91F397AC}" dt="2020-05-19T09:16:36.764" v="6073" actId="20577"/>
        <pc:sldMkLst>
          <pc:docMk/>
          <pc:sldMk cId="766709084" sldId="334"/>
        </pc:sldMkLst>
        <pc:spChg chg="mod">
          <ac:chgData name="Daniel" userId="00240ab5-46a8-4031-ab8b-61076acc223c" providerId="ADAL" clId="{0E8B15EB-9317-47B8-95F0-0DCA91F397AC}" dt="2020-05-19T09:16:36.764" v="6073" actId="20577"/>
          <ac:spMkLst>
            <pc:docMk/>
            <pc:sldMk cId="766709084" sldId="334"/>
            <ac:spMk id="2" creationId="{70A8FBEB-2A50-4C15-B4C9-33208562431A}"/>
          </ac:spMkLst>
        </pc:spChg>
      </pc:sldChg>
      <pc:sldChg chg="modSp add">
        <pc:chgData name="Daniel" userId="00240ab5-46a8-4031-ab8b-61076acc223c" providerId="ADAL" clId="{0E8B15EB-9317-47B8-95F0-0DCA91F397AC}" dt="2020-05-19T09:18:23.637" v="6238" actId="14429"/>
        <pc:sldMkLst>
          <pc:docMk/>
          <pc:sldMk cId="4068537832" sldId="335"/>
        </pc:sldMkLst>
        <pc:spChg chg="mod">
          <ac:chgData name="Daniel" userId="00240ab5-46a8-4031-ab8b-61076acc223c" providerId="ADAL" clId="{0E8B15EB-9317-47B8-95F0-0DCA91F397AC}" dt="2020-05-19T09:16:50.102" v="6074"/>
          <ac:spMkLst>
            <pc:docMk/>
            <pc:sldMk cId="4068537832" sldId="335"/>
            <ac:spMk id="3" creationId="{5BB1D6F1-71A9-4A8D-829F-131409240F86}"/>
          </ac:spMkLst>
        </pc:spChg>
        <pc:spChg chg="mod">
          <ac:chgData name="Daniel" userId="00240ab5-46a8-4031-ab8b-61076acc223c" providerId="ADAL" clId="{0E8B15EB-9317-47B8-95F0-0DCA91F397AC}" dt="2020-05-19T09:18:21.826" v="6237" actId="20577"/>
          <ac:spMkLst>
            <pc:docMk/>
            <pc:sldMk cId="4068537832" sldId="335"/>
            <ac:spMk id="4" creationId="{9B6D97F3-D93F-4C68-88EB-88B2EBDE4906}"/>
          </ac:spMkLst>
        </pc:spChg>
        <pc:picChg chg="mod">
          <ac:chgData name="Daniel" userId="00240ab5-46a8-4031-ab8b-61076acc223c" providerId="ADAL" clId="{0E8B15EB-9317-47B8-95F0-0DCA91F397AC}" dt="2020-05-19T09:18:23.637" v="6238" actId="14429"/>
          <ac:picMkLst>
            <pc:docMk/>
            <pc:sldMk cId="4068537832" sldId="335"/>
            <ac:picMk id="6" creationId="{C1285405-675C-4C58-BD32-4374BFF99009}"/>
          </ac:picMkLst>
        </pc:picChg>
      </pc:sldChg>
      <pc:sldChg chg="modSp add mod">
        <pc:chgData name="Daniel" userId="00240ab5-46a8-4031-ab8b-61076acc223c" providerId="ADAL" clId="{0E8B15EB-9317-47B8-95F0-0DCA91F397AC}" dt="2020-05-19T09:18:43.823" v="6270" actId="20577"/>
        <pc:sldMkLst>
          <pc:docMk/>
          <pc:sldMk cId="617070325" sldId="336"/>
        </pc:sldMkLst>
        <pc:spChg chg="mod">
          <ac:chgData name="Daniel" userId="00240ab5-46a8-4031-ab8b-61076acc223c" providerId="ADAL" clId="{0E8B15EB-9317-47B8-95F0-0DCA91F397AC}" dt="2020-05-19T09:18:43.823" v="6270" actId="20577"/>
          <ac:spMkLst>
            <pc:docMk/>
            <pc:sldMk cId="617070325" sldId="336"/>
            <ac:spMk id="2" creationId="{C043CC33-83A0-44CD-99B9-589387894051}"/>
          </ac:spMkLst>
        </pc:spChg>
      </pc:sldChg>
      <pc:sldChg chg="modSp add">
        <pc:chgData name="Daniel" userId="00240ab5-46a8-4031-ab8b-61076acc223c" providerId="ADAL" clId="{0E8B15EB-9317-47B8-95F0-0DCA91F397AC}" dt="2020-05-19T09:19:14.391" v="6350" actId="14429"/>
        <pc:sldMkLst>
          <pc:docMk/>
          <pc:sldMk cId="3821035465" sldId="337"/>
        </pc:sldMkLst>
        <pc:spChg chg="mod">
          <ac:chgData name="Daniel" userId="00240ab5-46a8-4031-ab8b-61076acc223c" providerId="ADAL" clId="{0E8B15EB-9317-47B8-95F0-0DCA91F397AC}" dt="2020-05-19T09:18:47.793" v="6271"/>
          <ac:spMkLst>
            <pc:docMk/>
            <pc:sldMk cId="3821035465" sldId="337"/>
            <ac:spMk id="3" creationId="{E4E11731-20A5-4CEF-8E49-495D11C505B0}"/>
          </ac:spMkLst>
        </pc:spChg>
        <pc:spChg chg="mod">
          <ac:chgData name="Daniel" userId="00240ab5-46a8-4031-ab8b-61076acc223c" providerId="ADAL" clId="{0E8B15EB-9317-47B8-95F0-0DCA91F397AC}" dt="2020-05-19T09:19:11.385" v="6349" actId="20577"/>
          <ac:spMkLst>
            <pc:docMk/>
            <pc:sldMk cId="3821035465" sldId="337"/>
            <ac:spMk id="4" creationId="{BA2A24BA-7487-4561-8FC1-DDD0DA42D319}"/>
          </ac:spMkLst>
        </pc:spChg>
        <pc:picChg chg="mod">
          <ac:chgData name="Daniel" userId="00240ab5-46a8-4031-ab8b-61076acc223c" providerId="ADAL" clId="{0E8B15EB-9317-47B8-95F0-0DCA91F397AC}" dt="2020-05-19T09:19:14.391" v="6350" actId="14429"/>
          <ac:picMkLst>
            <pc:docMk/>
            <pc:sldMk cId="3821035465" sldId="337"/>
            <ac:picMk id="5" creationId="{3DC063C2-11A9-400D-B71D-F632199CBF59}"/>
          </ac:picMkLst>
        </pc:picChg>
      </pc:sldChg>
      <pc:sldChg chg="modSp add mod">
        <pc:chgData name="Daniel" userId="00240ab5-46a8-4031-ab8b-61076acc223c" providerId="ADAL" clId="{0E8B15EB-9317-47B8-95F0-0DCA91F397AC}" dt="2020-05-19T09:19:57.655" v="6367" actId="20577"/>
        <pc:sldMkLst>
          <pc:docMk/>
          <pc:sldMk cId="3326642997" sldId="338"/>
        </pc:sldMkLst>
        <pc:spChg chg="mod">
          <ac:chgData name="Daniel" userId="00240ab5-46a8-4031-ab8b-61076acc223c" providerId="ADAL" clId="{0E8B15EB-9317-47B8-95F0-0DCA91F397AC}" dt="2020-05-19T09:19:57.655" v="6367" actId="20577"/>
          <ac:spMkLst>
            <pc:docMk/>
            <pc:sldMk cId="3326642997" sldId="338"/>
            <ac:spMk id="2" creationId="{1CA58BAD-C886-4596-873A-2BFE4398B080}"/>
          </ac:spMkLst>
        </pc:spChg>
      </pc:sldChg>
      <pc:sldChg chg="add">
        <pc:chgData name="Daniel" userId="00240ab5-46a8-4031-ab8b-61076acc223c" providerId="ADAL" clId="{0E8B15EB-9317-47B8-95F0-0DCA91F397AC}" dt="2020-05-19T09:20:55.045" v="6378"/>
        <pc:sldMkLst>
          <pc:docMk/>
          <pc:sldMk cId="3677015928" sldId="339"/>
        </pc:sldMkLst>
      </pc:sldChg>
      <pc:sldChg chg="modSp add mod">
        <pc:chgData name="Daniel" userId="00240ab5-46a8-4031-ab8b-61076acc223c" providerId="ADAL" clId="{0E8B15EB-9317-47B8-95F0-0DCA91F397AC}" dt="2020-05-20T06:21:15.738" v="8376" actId="20577"/>
        <pc:sldMkLst>
          <pc:docMk/>
          <pc:sldMk cId="146413111" sldId="340"/>
        </pc:sldMkLst>
        <pc:spChg chg="mod">
          <ac:chgData name="Daniel" userId="00240ab5-46a8-4031-ab8b-61076acc223c" providerId="ADAL" clId="{0E8B15EB-9317-47B8-95F0-0DCA91F397AC}" dt="2020-05-20T06:21:15.738" v="8376" actId="20577"/>
          <ac:spMkLst>
            <pc:docMk/>
            <pc:sldMk cId="146413111" sldId="340"/>
            <ac:spMk id="3" creationId="{61DF7039-ECB1-4E3E-907F-31E6B4BF9248}"/>
          </ac:spMkLst>
        </pc:spChg>
        <pc:spChg chg="mod">
          <ac:chgData name="Daniel" userId="00240ab5-46a8-4031-ab8b-61076acc223c" providerId="ADAL" clId="{0E8B15EB-9317-47B8-95F0-0DCA91F397AC}" dt="2020-05-19T09:21:26.394" v="6441" actId="790"/>
          <ac:spMkLst>
            <pc:docMk/>
            <pc:sldMk cId="146413111" sldId="340"/>
            <ac:spMk id="4" creationId="{C8BACD75-DBAD-4BEA-9D29-E7257E229220}"/>
          </ac:spMkLst>
        </pc:spChg>
      </pc:sldChg>
      <pc:sldChg chg="modSp add mod modAnim">
        <pc:chgData name="Daniel" userId="00240ab5-46a8-4031-ab8b-61076acc223c" providerId="ADAL" clId="{0E8B15EB-9317-47B8-95F0-0DCA91F397AC}" dt="2020-05-19T09:25:11.437" v="6841" actId="207"/>
        <pc:sldMkLst>
          <pc:docMk/>
          <pc:sldMk cId="1231937556" sldId="341"/>
        </pc:sldMkLst>
        <pc:spChg chg="mod">
          <ac:chgData name="Daniel" userId="00240ab5-46a8-4031-ab8b-61076acc223c" providerId="ADAL" clId="{0E8B15EB-9317-47B8-95F0-0DCA91F397AC}" dt="2020-05-19T09:21:36.984" v="6473" actId="20577"/>
          <ac:spMkLst>
            <pc:docMk/>
            <pc:sldMk cId="1231937556" sldId="341"/>
            <ac:spMk id="4" creationId="{86F86DC5-9011-4DB1-BC6A-7BE7DE9FE222}"/>
          </ac:spMkLst>
        </pc:spChg>
        <pc:spChg chg="mod">
          <ac:chgData name="Daniel" userId="00240ab5-46a8-4031-ab8b-61076acc223c" providerId="ADAL" clId="{0E8B15EB-9317-47B8-95F0-0DCA91F397AC}" dt="2020-05-19T09:25:11.437" v="6841" actId="207"/>
          <ac:spMkLst>
            <pc:docMk/>
            <pc:sldMk cId="1231937556" sldId="341"/>
            <ac:spMk id="5" creationId="{85F50944-FCA0-4882-8C53-2BC0DB935895}"/>
          </ac:spMkLst>
        </pc:spChg>
      </pc:sldChg>
      <pc:sldChg chg="modSp add mod">
        <pc:chgData name="Daniel" userId="00240ab5-46a8-4031-ab8b-61076acc223c" providerId="ADAL" clId="{0E8B15EB-9317-47B8-95F0-0DCA91F397AC}" dt="2020-05-19T09:27:00.177" v="6890" actId="20577"/>
        <pc:sldMkLst>
          <pc:docMk/>
          <pc:sldMk cId="234014187" sldId="342"/>
        </pc:sldMkLst>
        <pc:spChg chg="mod">
          <ac:chgData name="Daniel" userId="00240ab5-46a8-4031-ab8b-61076acc223c" providerId="ADAL" clId="{0E8B15EB-9317-47B8-95F0-0DCA91F397AC}" dt="2020-05-19T09:26:34.312" v="6869" actId="20577"/>
          <ac:spMkLst>
            <pc:docMk/>
            <pc:sldMk cId="234014187" sldId="342"/>
            <ac:spMk id="4" creationId="{418E068D-C193-499E-9A24-7A10101B8E60}"/>
          </ac:spMkLst>
        </pc:spChg>
        <pc:spChg chg="mod">
          <ac:chgData name="Daniel" userId="00240ab5-46a8-4031-ab8b-61076acc223c" providerId="ADAL" clId="{0E8B15EB-9317-47B8-95F0-0DCA91F397AC}" dt="2020-05-19T09:26:58.664" v="6889" actId="20577"/>
          <ac:spMkLst>
            <pc:docMk/>
            <pc:sldMk cId="234014187" sldId="342"/>
            <ac:spMk id="17" creationId="{19643C5A-0737-4CB2-9D79-EEFAD18D8CA5}"/>
          </ac:spMkLst>
        </pc:spChg>
        <pc:spChg chg="mod">
          <ac:chgData name="Daniel" userId="00240ab5-46a8-4031-ab8b-61076acc223c" providerId="ADAL" clId="{0E8B15EB-9317-47B8-95F0-0DCA91F397AC}" dt="2020-05-19T09:27:00.177" v="6890" actId="20577"/>
          <ac:spMkLst>
            <pc:docMk/>
            <pc:sldMk cId="234014187" sldId="342"/>
            <ac:spMk id="21" creationId="{D9BF8BAC-A701-4FED-82E1-0EDF51B7EB50}"/>
          </ac:spMkLst>
        </pc:spChg>
      </pc:sldChg>
      <pc:sldChg chg="modSp add mod">
        <pc:chgData name="Daniel" userId="00240ab5-46a8-4031-ab8b-61076acc223c" providerId="ADAL" clId="{0E8B15EB-9317-47B8-95F0-0DCA91F397AC}" dt="2020-05-19T09:27:03.571" v="6892" actId="20577"/>
        <pc:sldMkLst>
          <pc:docMk/>
          <pc:sldMk cId="172886618" sldId="343"/>
        </pc:sldMkLst>
        <pc:spChg chg="mod">
          <ac:chgData name="Daniel" userId="00240ab5-46a8-4031-ab8b-61076acc223c" providerId="ADAL" clId="{0E8B15EB-9317-47B8-95F0-0DCA91F397AC}" dt="2020-05-19T09:26:45.829" v="6874" actId="20577"/>
          <ac:spMkLst>
            <pc:docMk/>
            <pc:sldMk cId="172886618" sldId="343"/>
            <ac:spMk id="4" creationId="{418E068D-C193-499E-9A24-7A10101B8E60}"/>
          </ac:spMkLst>
        </pc:spChg>
        <pc:spChg chg="mod">
          <ac:chgData name="Daniel" userId="00240ab5-46a8-4031-ab8b-61076acc223c" providerId="ADAL" clId="{0E8B15EB-9317-47B8-95F0-0DCA91F397AC}" dt="2020-05-19T09:27:02.480" v="6891" actId="20577"/>
          <ac:spMkLst>
            <pc:docMk/>
            <pc:sldMk cId="172886618" sldId="343"/>
            <ac:spMk id="42" creationId="{B6DBC81E-0CDF-4E1D-A802-8D88A84BF850}"/>
          </ac:spMkLst>
        </pc:spChg>
        <pc:spChg chg="mod">
          <ac:chgData name="Daniel" userId="00240ab5-46a8-4031-ab8b-61076acc223c" providerId="ADAL" clId="{0E8B15EB-9317-47B8-95F0-0DCA91F397AC}" dt="2020-05-19T09:27:03.571" v="6892" actId="20577"/>
          <ac:spMkLst>
            <pc:docMk/>
            <pc:sldMk cId="172886618" sldId="343"/>
            <ac:spMk id="43" creationId="{FC42720E-3055-43A9-A59D-4F57531399C3}"/>
          </ac:spMkLst>
        </pc:spChg>
      </pc:sldChg>
      <pc:sldChg chg="modSp add mod">
        <pc:chgData name="Daniel" userId="00240ab5-46a8-4031-ab8b-61076acc223c" providerId="ADAL" clId="{0E8B15EB-9317-47B8-95F0-0DCA91F397AC}" dt="2020-05-19T09:27:07.774" v="6894" actId="20577"/>
        <pc:sldMkLst>
          <pc:docMk/>
          <pc:sldMk cId="3381719859" sldId="344"/>
        </pc:sldMkLst>
        <pc:spChg chg="mod">
          <ac:chgData name="Daniel" userId="00240ab5-46a8-4031-ab8b-61076acc223c" providerId="ADAL" clId="{0E8B15EB-9317-47B8-95F0-0DCA91F397AC}" dt="2020-05-19T09:26:54.321" v="6888" actId="20577"/>
          <ac:spMkLst>
            <pc:docMk/>
            <pc:sldMk cId="3381719859" sldId="344"/>
            <ac:spMk id="4" creationId="{418E068D-C193-499E-9A24-7A10101B8E60}"/>
          </ac:spMkLst>
        </pc:spChg>
        <pc:spChg chg="mod">
          <ac:chgData name="Daniel" userId="00240ab5-46a8-4031-ab8b-61076acc223c" providerId="ADAL" clId="{0E8B15EB-9317-47B8-95F0-0DCA91F397AC}" dt="2020-05-19T09:27:05.803" v="6893" actId="20577"/>
          <ac:spMkLst>
            <pc:docMk/>
            <pc:sldMk cId="3381719859" sldId="344"/>
            <ac:spMk id="75" creationId="{53FA6A1B-91EE-445F-9D08-7D4FF8DCD791}"/>
          </ac:spMkLst>
        </pc:spChg>
        <pc:spChg chg="mod">
          <ac:chgData name="Daniel" userId="00240ab5-46a8-4031-ab8b-61076acc223c" providerId="ADAL" clId="{0E8B15EB-9317-47B8-95F0-0DCA91F397AC}" dt="2020-05-19T09:27:07.774" v="6894" actId="20577"/>
          <ac:spMkLst>
            <pc:docMk/>
            <pc:sldMk cId="3381719859" sldId="344"/>
            <ac:spMk id="76" creationId="{A8381454-0BCF-413D-A1B2-D1FA4577B451}"/>
          </ac:spMkLst>
        </pc:spChg>
      </pc:sldChg>
      <pc:sldChg chg="modSp add mod">
        <pc:chgData name="Daniel" userId="00240ab5-46a8-4031-ab8b-61076acc223c" providerId="ADAL" clId="{0E8B15EB-9317-47B8-95F0-0DCA91F397AC}" dt="2020-05-19T09:28:02.676" v="6911" actId="20577"/>
        <pc:sldMkLst>
          <pc:docMk/>
          <pc:sldMk cId="375628598" sldId="345"/>
        </pc:sldMkLst>
        <pc:spChg chg="mod">
          <ac:chgData name="Daniel" userId="00240ab5-46a8-4031-ab8b-61076acc223c" providerId="ADAL" clId="{0E8B15EB-9317-47B8-95F0-0DCA91F397AC}" dt="2020-05-19T09:28:02.676" v="6911" actId="20577"/>
          <ac:spMkLst>
            <pc:docMk/>
            <pc:sldMk cId="375628598" sldId="345"/>
            <ac:spMk id="2" creationId="{47F3B9D0-EB76-49D2-9CDE-1053B4C74F6F}"/>
          </ac:spMkLst>
        </pc:spChg>
      </pc:sldChg>
      <pc:sldChg chg="modSp add mod modAnim">
        <pc:chgData name="Daniel" userId="00240ab5-46a8-4031-ab8b-61076acc223c" providerId="ADAL" clId="{0E8B15EB-9317-47B8-95F0-0DCA91F397AC}" dt="2020-05-20T06:22:56.855" v="8393"/>
        <pc:sldMkLst>
          <pc:docMk/>
          <pc:sldMk cId="1469805056" sldId="346"/>
        </pc:sldMkLst>
        <pc:spChg chg="mod">
          <ac:chgData name="Daniel" userId="00240ab5-46a8-4031-ab8b-61076acc223c" providerId="ADAL" clId="{0E8B15EB-9317-47B8-95F0-0DCA91F397AC}" dt="2020-05-19T09:28:07.535" v="6915" actId="20577"/>
          <ac:spMkLst>
            <pc:docMk/>
            <pc:sldMk cId="1469805056" sldId="346"/>
            <ac:spMk id="2" creationId="{906D0FAB-6CD2-4C58-A511-491C59969D54}"/>
          </ac:spMkLst>
        </pc:spChg>
        <pc:spChg chg="mod">
          <ac:chgData name="Daniel" userId="00240ab5-46a8-4031-ab8b-61076acc223c" providerId="ADAL" clId="{0E8B15EB-9317-47B8-95F0-0DCA91F397AC}" dt="2020-05-19T09:28:26.050" v="6970" actId="14100"/>
          <ac:spMkLst>
            <pc:docMk/>
            <pc:sldMk cId="1469805056" sldId="346"/>
            <ac:spMk id="25" creationId="{46D6C652-E237-452B-806D-27D1A26DE030}"/>
          </ac:spMkLst>
        </pc:spChg>
        <pc:spChg chg="mod">
          <ac:chgData name="Daniel" userId="00240ab5-46a8-4031-ab8b-61076acc223c" providerId="ADAL" clId="{0E8B15EB-9317-47B8-95F0-0DCA91F397AC}" dt="2020-05-19T09:30:24.960" v="7014" actId="313"/>
          <ac:spMkLst>
            <pc:docMk/>
            <pc:sldMk cId="1469805056" sldId="346"/>
            <ac:spMk id="26" creationId="{F0716537-F0B8-413A-BD9B-5093975A47D1}"/>
          </ac:spMkLst>
        </pc:spChg>
        <pc:spChg chg="mod">
          <ac:chgData name="Daniel" userId="00240ab5-46a8-4031-ab8b-61076acc223c" providerId="ADAL" clId="{0E8B15EB-9317-47B8-95F0-0DCA91F397AC}" dt="2020-05-19T09:31:36.346" v="7082" actId="20577"/>
          <ac:spMkLst>
            <pc:docMk/>
            <pc:sldMk cId="1469805056" sldId="346"/>
            <ac:spMk id="35" creationId="{51D7498E-C28B-4ADC-9FCF-3834B7028440}"/>
          </ac:spMkLst>
        </pc:spChg>
        <pc:spChg chg="mod">
          <ac:chgData name="Daniel" userId="00240ab5-46a8-4031-ab8b-61076acc223c" providerId="ADAL" clId="{0E8B15EB-9317-47B8-95F0-0DCA91F397AC}" dt="2020-05-19T09:31:28.953" v="7055" actId="20577"/>
          <ac:spMkLst>
            <pc:docMk/>
            <pc:sldMk cId="1469805056" sldId="346"/>
            <ac:spMk id="40" creationId="{69D99B9D-A221-4A6C-88B9-C9B83E0B5478}"/>
          </ac:spMkLst>
        </pc:spChg>
        <pc:spChg chg="mod">
          <ac:chgData name="Daniel" userId="00240ab5-46a8-4031-ab8b-61076acc223c" providerId="ADAL" clId="{0E8B15EB-9317-47B8-95F0-0DCA91F397AC}" dt="2020-05-19T09:30:56.142" v="7024" actId="20577"/>
          <ac:spMkLst>
            <pc:docMk/>
            <pc:sldMk cId="1469805056" sldId="346"/>
            <ac:spMk id="42" creationId="{034E4235-8233-4425-81A9-A7AB54F25DC1}"/>
          </ac:spMkLst>
        </pc:spChg>
        <pc:grpChg chg="mod">
          <ac:chgData name="Daniel" userId="00240ab5-46a8-4031-ab8b-61076acc223c" providerId="ADAL" clId="{0E8B15EB-9317-47B8-95F0-0DCA91F397AC}" dt="2020-05-20T06:22:14.786" v="8382" actId="1076"/>
          <ac:grpSpMkLst>
            <pc:docMk/>
            <pc:sldMk cId="1469805056" sldId="346"/>
            <ac:grpSpMk id="57" creationId="{A556A1EC-755E-46EA-8D3C-D2C0D9337091}"/>
          </ac:grpSpMkLst>
        </pc:grpChg>
        <pc:cxnChg chg="mod">
          <ac:chgData name="Daniel" userId="00240ab5-46a8-4031-ab8b-61076acc223c" providerId="ADAL" clId="{0E8B15EB-9317-47B8-95F0-0DCA91F397AC}" dt="2020-05-20T06:22:14.786" v="8382" actId="1076"/>
          <ac:cxnSpMkLst>
            <pc:docMk/>
            <pc:sldMk cId="1469805056" sldId="346"/>
            <ac:cxnSpMk id="20" creationId="{2577B0D2-FA90-487B-A478-7C84BC0BC128}"/>
          </ac:cxnSpMkLst>
        </pc:cxnChg>
        <pc:cxnChg chg="mod">
          <ac:chgData name="Daniel" userId="00240ab5-46a8-4031-ab8b-61076acc223c" providerId="ADAL" clId="{0E8B15EB-9317-47B8-95F0-0DCA91F397AC}" dt="2020-05-20T06:22:14.786" v="8382" actId="1076"/>
          <ac:cxnSpMkLst>
            <pc:docMk/>
            <pc:sldMk cId="1469805056" sldId="346"/>
            <ac:cxnSpMk id="21" creationId="{C78E72C2-B79E-4C95-8431-08B91E685E6E}"/>
          </ac:cxnSpMkLst>
        </pc:cxnChg>
      </pc:sldChg>
      <pc:sldChg chg="modSp add mod modClrScheme chgLayout">
        <pc:chgData name="Daniel" userId="00240ab5-46a8-4031-ab8b-61076acc223c" providerId="ADAL" clId="{0E8B15EB-9317-47B8-95F0-0DCA91F397AC}" dt="2020-05-19T09:32:52.951" v="7112" actId="20577"/>
        <pc:sldMkLst>
          <pc:docMk/>
          <pc:sldMk cId="410039595" sldId="347"/>
        </pc:sldMkLst>
        <pc:spChg chg="mod ord">
          <ac:chgData name="Daniel" userId="00240ab5-46a8-4031-ab8b-61076acc223c" providerId="ADAL" clId="{0E8B15EB-9317-47B8-95F0-0DCA91F397AC}" dt="2020-05-19T09:32:52.951" v="7112" actId="20577"/>
          <ac:spMkLst>
            <pc:docMk/>
            <pc:sldMk cId="410039595" sldId="347"/>
            <ac:spMk id="7" creationId="{82A2C96B-CBBF-45B6-91FF-4C33EFDF414C}"/>
          </ac:spMkLst>
        </pc:spChg>
      </pc:sldChg>
      <pc:sldChg chg="add">
        <pc:chgData name="Daniel" userId="00240ab5-46a8-4031-ab8b-61076acc223c" providerId="ADAL" clId="{0E8B15EB-9317-47B8-95F0-0DCA91F397AC}" dt="2020-05-19T09:42:14.088" v="7137"/>
        <pc:sldMkLst>
          <pc:docMk/>
          <pc:sldMk cId="1235628486" sldId="348"/>
        </pc:sldMkLst>
      </pc:sldChg>
      <pc:sldChg chg="modSp add mod">
        <pc:chgData name="Daniel" userId="00240ab5-46a8-4031-ab8b-61076acc223c" providerId="ADAL" clId="{0E8B15EB-9317-47B8-95F0-0DCA91F397AC}" dt="2020-05-20T06:23:32.438" v="8431" actId="20577"/>
        <pc:sldMkLst>
          <pc:docMk/>
          <pc:sldMk cId="3672933331" sldId="349"/>
        </pc:sldMkLst>
        <pc:spChg chg="mod">
          <ac:chgData name="Daniel" userId="00240ab5-46a8-4031-ab8b-61076acc223c" providerId="ADAL" clId="{0E8B15EB-9317-47B8-95F0-0DCA91F397AC}" dt="2020-05-19T10:06:51.758" v="7169" actId="20577"/>
          <ac:spMkLst>
            <pc:docMk/>
            <pc:sldMk cId="3672933331" sldId="349"/>
            <ac:spMk id="3" creationId="{61DF7039-ECB1-4E3E-907F-31E6B4BF9248}"/>
          </ac:spMkLst>
        </pc:spChg>
        <pc:spChg chg="mod">
          <ac:chgData name="Daniel" userId="00240ab5-46a8-4031-ab8b-61076acc223c" providerId="ADAL" clId="{0E8B15EB-9317-47B8-95F0-0DCA91F397AC}" dt="2020-05-20T06:23:32.438" v="8431" actId="20577"/>
          <ac:spMkLst>
            <pc:docMk/>
            <pc:sldMk cId="3672933331" sldId="349"/>
            <ac:spMk id="4" creationId="{C8BACD75-DBAD-4BEA-9D29-E7257E229220}"/>
          </ac:spMkLst>
        </pc:spChg>
      </pc:sldChg>
      <pc:sldChg chg="modSp add mod modAnim">
        <pc:chgData name="Daniel" userId="00240ab5-46a8-4031-ab8b-61076acc223c" providerId="ADAL" clId="{0E8B15EB-9317-47B8-95F0-0DCA91F397AC}" dt="2020-05-20T06:23:55.290" v="8434"/>
        <pc:sldMkLst>
          <pc:docMk/>
          <pc:sldMk cId="3042462810" sldId="350"/>
        </pc:sldMkLst>
        <pc:spChg chg="mod">
          <ac:chgData name="Daniel" userId="00240ab5-46a8-4031-ab8b-61076acc223c" providerId="ADAL" clId="{0E8B15EB-9317-47B8-95F0-0DCA91F397AC}" dt="2020-05-19T12:47:30.124" v="7249" actId="20577"/>
          <ac:spMkLst>
            <pc:docMk/>
            <pc:sldMk cId="3042462810" sldId="350"/>
            <ac:spMk id="3" creationId="{FC5F9287-CB8D-4AA2-ABC4-B2D4FBD9B0A8}"/>
          </ac:spMkLst>
        </pc:spChg>
        <pc:spChg chg="mod">
          <ac:chgData name="Daniel" userId="00240ab5-46a8-4031-ab8b-61076acc223c" providerId="ADAL" clId="{0E8B15EB-9317-47B8-95F0-0DCA91F397AC}" dt="2020-05-19T12:48:25.474" v="7357" actId="20577"/>
          <ac:spMkLst>
            <pc:docMk/>
            <pc:sldMk cId="3042462810" sldId="350"/>
            <ac:spMk id="4" creationId="{F94DE663-63A0-4801-B57F-B1F81B1C7BA7}"/>
          </ac:spMkLst>
        </pc:spChg>
      </pc:sldChg>
      <pc:sldChg chg="modSp add mod modAnim">
        <pc:chgData name="Daniel" userId="00240ab5-46a8-4031-ab8b-61076acc223c" providerId="ADAL" clId="{0E8B15EB-9317-47B8-95F0-0DCA91F397AC}" dt="2020-05-20T06:24:27.202" v="8436"/>
        <pc:sldMkLst>
          <pc:docMk/>
          <pc:sldMk cId="1962214010" sldId="351"/>
        </pc:sldMkLst>
        <pc:spChg chg="mod">
          <ac:chgData name="Daniel" userId="00240ab5-46a8-4031-ab8b-61076acc223c" providerId="ADAL" clId="{0E8B15EB-9317-47B8-95F0-0DCA91F397AC}" dt="2020-05-19T12:48:30.025" v="7361" actId="20577"/>
          <ac:spMkLst>
            <pc:docMk/>
            <pc:sldMk cId="1962214010" sldId="351"/>
            <ac:spMk id="2" creationId="{906D0FAB-6CD2-4C58-A511-491C59969D54}"/>
          </ac:spMkLst>
        </pc:spChg>
        <pc:spChg chg="mod">
          <ac:chgData name="Daniel" userId="00240ab5-46a8-4031-ab8b-61076acc223c" providerId="ADAL" clId="{0E8B15EB-9317-47B8-95F0-0DCA91F397AC}" dt="2020-05-19T12:49:19.131" v="7382" actId="20577"/>
          <ac:spMkLst>
            <pc:docMk/>
            <pc:sldMk cId="1962214010" sldId="351"/>
            <ac:spMk id="25" creationId="{46D6C652-E237-452B-806D-27D1A26DE030}"/>
          </ac:spMkLst>
        </pc:spChg>
        <pc:spChg chg="mod">
          <ac:chgData name="Daniel" userId="00240ab5-46a8-4031-ab8b-61076acc223c" providerId="ADAL" clId="{0E8B15EB-9317-47B8-95F0-0DCA91F397AC}" dt="2020-05-19T12:49:31.325" v="7431" actId="20577"/>
          <ac:spMkLst>
            <pc:docMk/>
            <pc:sldMk cId="1962214010" sldId="351"/>
            <ac:spMk id="26" creationId="{F0716537-F0B8-413A-BD9B-5093975A47D1}"/>
          </ac:spMkLst>
        </pc:spChg>
        <pc:spChg chg="mod">
          <ac:chgData name="Daniel" userId="00240ab5-46a8-4031-ab8b-61076acc223c" providerId="ADAL" clId="{0E8B15EB-9317-47B8-95F0-0DCA91F397AC}" dt="2020-05-19T12:49:37.885" v="7452" actId="20577"/>
          <ac:spMkLst>
            <pc:docMk/>
            <pc:sldMk cId="1962214010" sldId="351"/>
            <ac:spMk id="32" creationId="{F085C6A4-C4EA-4A94-A135-6BBC237CB779}"/>
          </ac:spMkLst>
        </pc:spChg>
        <pc:spChg chg="mod">
          <ac:chgData name="Daniel" userId="00240ab5-46a8-4031-ab8b-61076acc223c" providerId="ADAL" clId="{0E8B15EB-9317-47B8-95F0-0DCA91F397AC}" dt="2020-05-19T12:49:46.549" v="7473" actId="20577"/>
          <ac:spMkLst>
            <pc:docMk/>
            <pc:sldMk cId="1962214010" sldId="351"/>
            <ac:spMk id="36" creationId="{7770F31F-BE70-4AA4-B3C3-7B42CABAD65D}"/>
          </ac:spMkLst>
        </pc:spChg>
        <pc:spChg chg="mod">
          <ac:chgData name="Daniel" userId="00240ab5-46a8-4031-ab8b-61076acc223c" providerId="ADAL" clId="{0E8B15EB-9317-47B8-95F0-0DCA91F397AC}" dt="2020-05-19T12:49:58.774" v="7506" actId="20577"/>
          <ac:spMkLst>
            <pc:docMk/>
            <pc:sldMk cId="1962214010" sldId="351"/>
            <ac:spMk id="44" creationId="{8F5CC122-87A5-4B74-AE49-5670509E5D4D}"/>
          </ac:spMkLst>
        </pc:spChg>
      </pc:sldChg>
      <pc:sldChg chg="modSp add mod modClrScheme chgLayout">
        <pc:chgData name="Daniel" userId="00240ab5-46a8-4031-ab8b-61076acc223c" providerId="ADAL" clId="{0E8B15EB-9317-47B8-95F0-0DCA91F397AC}" dt="2020-05-20T06:24:46.513" v="8454" actId="20577"/>
        <pc:sldMkLst>
          <pc:docMk/>
          <pc:sldMk cId="3708375228" sldId="352"/>
        </pc:sldMkLst>
        <pc:spChg chg="mod ord">
          <ac:chgData name="Daniel" userId="00240ab5-46a8-4031-ab8b-61076acc223c" providerId="ADAL" clId="{0E8B15EB-9317-47B8-95F0-0DCA91F397AC}" dt="2020-05-20T06:24:46.513" v="8454" actId="20577"/>
          <ac:spMkLst>
            <pc:docMk/>
            <pc:sldMk cId="3708375228" sldId="352"/>
            <ac:spMk id="7" creationId="{82A2C96B-CBBF-45B6-91FF-4C33EFDF414C}"/>
          </ac:spMkLst>
        </pc:spChg>
      </pc:sldChg>
      <pc:sldChg chg="add modTransition">
        <pc:chgData name="Daniel" userId="00240ab5-46a8-4031-ab8b-61076acc223c" providerId="ADAL" clId="{0E8B15EB-9317-47B8-95F0-0DCA91F397AC}" dt="2020-05-20T06:18:58.054" v="8334"/>
        <pc:sldMkLst>
          <pc:docMk/>
          <pc:sldMk cId="2594196218" sldId="353"/>
        </pc:sldMkLst>
      </pc:sldChg>
      <pc:sldChg chg="modSp add mod ord">
        <pc:chgData name="Daniel" userId="00240ab5-46a8-4031-ab8b-61076acc223c" providerId="ADAL" clId="{0E8B15EB-9317-47B8-95F0-0DCA91F397AC}" dt="2020-05-19T16:55:34.686" v="7841"/>
        <pc:sldMkLst>
          <pc:docMk/>
          <pc:sldMk cId="2353677810" sldId="354"/>
        </pc:sldMkLst>
        <pc:spChg chg="mod">
          <ac:chgData name="Daniel" userId="00240ab5-46a8-4031-ab8b-61076acc223c" providerId="ADAL" clId="{0E8B15EB-9317-47B8-95F0-0DCA91F397AC}" dt="2020-05-19T16:54:21.905" v="7681" actId="27636"/>
          <ac:spMkLst>
            <pc:docMk/>
            <pc:sldMk cId="2353677810" sldId="354"/>
            <ac:spMk id="2" creationId="{33E33878-A739-4A7A-89A7-A2754EF4948C}"/>
          </ac:spMkLst>
        </pc:spChg>
        <pc:spChg chg="mod">
          <ac:chgData name="Daniel" userId="00240ab5-46a8-4031-ab8b-61076acc223c" providerId="ADAL" clId="{0E8B15EB-9317-47B8-95F0-0DCA91F397AC}" dt="2020-05-19T16:53:49.618" v="7664" actId="6549"/>
          <ac:spMkLst>
            <pc:docMk/>
            <pc:sldMk cId="2353677810" sldId="354"/>
            <ac:spMk id="3" creationId="{531C8EDA-2C82-453F-AC77-392FF95CC3AF}"/>
          </ac:spMkLst>
        </pc:spChg>
      </pc:sldChg>
      <pc:sldChg chg="modSp add mod ord">
        <pc:chgData name="Daniel" userId="00240ab5-46a8-4031-ab8b-61076acc223c" providerId="ADAL" clId="{0E8B15EB-9317-47B8-95F0-0DCA91F397AC}" dt="2020-05-19T16:55:34.686" v="7841"/>
        <pc:sldMkLst>
          <pc:docMk/>
          <pc:sldMk cId="1688629421" sldId="355"/>
        </pc:sldMkLst>
        <pc:spChg chg="mod">
          <ac:chgData name="Daniel" userId="00240ab5-46a8-4031-ab8b-61076acc223c" providerId="ADAL" clId="{0E8B15EB-9317-47B8-95F0-0DCA91F397AC}" dt="2020-05-19T16:54:42.717" v="7685" actId="20577"/>
          <ac:spMkLst>
            <pc:docMk/>
            <pc:sldMk cId="1688629421" sldId="355"/>
            <ac:spMk id="2" creationId="{906D0FAB-6CD2-4C58-A511-491C59969D54}"/>
          </ac:spMkLst>
        </pc:spChg>
        <pc:spChg chg="mod">
          <ac:chgData name="Daniel" userId="00240ab5-46a8-4031-ab8b-61076acc223c" providerId="ADAL" clId="{0E8B15EB-9317-47B8-95F0-0DCA91F397AC}" dt="2020-05-19T16:54:51.053" v="7717" actId="20577"/>
          <ac:spMkLst>
            <pc:docMk/>
            <pc:sldMk cId="1688629421" sldId="355"/>
            <ac:spMk id="25" creationId="{46D6C652-E237-452B-806D-27D1A26DE030}"/>
          </ac:spMkLst>
        </pc:spChg>
        <pc:spChg chg="mod">
          <ac:chgData name="Daniel" userId="00240ab5-46a8-4031-ab8b-61076acc223c" providerId="ADAL" clId="{0E8B15EB-9317-47B8-95F0-0DCA91F397AC}" dt="2020-05-19T16:55:01.057" v="7751" actId="20577"/>
          <ac:spMkLst>
            <pc:docMk/>
            <pc:sldMk cId="1688629421" sldId="355"/>
            <ac:spMk id="26" creationId="{F0716537-F0B8-413A-BD9B-5093975A47D1}"/>
          </ac:spMkLst>
        </pc:spChg>
        <pc:spChg chg="mod">
          <ac:chgData name="Daniel" userId="00240ab5-46a8-4031-ab8b-61076acc223c" providerId="ADAL" clId="{0E8B15EB-9317-47B8-95F0-0DCA91F397AC}" dt="2020-05-19T16:55:23.566" v="7839" actId="20577"/>
          <ac:spMkLst>
            <pc:docMk/>
            <pc:sldMk cId="1688629421" sldId="355"/>
            <ac:spMk id="42" creationId="{782B3C25-CD88-4D75-B0B7-7CE3617F9B11}"/>
          </ac:spMkLst>
        </pc:spChg>
        <pc:spChg chg="mod">
          <ac:chgData name="Daniel" userId="00240ab5-46a8-4031-ab8b-61076acc223c" providerId="ADAL" clId="{0E8B15EB-9317-47B8-95F0-0DCA91F397AC}" dt="2020-05-19T16:55:10.763" v="7788" actId="20577"/>
          <ac:spMkLst>
            <pc:docMk/>
            <pc:sldMk cId="1688629421" sldId="355"/>
            <ac:spMk id="44" creationId="{8F5CC122-87A5-4B74-AE49-5670509E5D4D}"/>
          </ac:spMkLst>
        </pc:spChg>
        <pc:spChg chg="mod">
          <ac:chgData name="Daniel" userId="00240ab5-46a8-4031-ab8b-61076acc223c" providerId="ADAL" clId="{0E8B15EB-9317-47B8-95F0-0DCA91F397AC}" dt="2020-05-19T16:55:16.731" v="7807" actId="20577"/>
          <ac:spMkLst>
            <pc:docMk/>
            <pc:sldMk cId="1688629421" sldId="355"/>
            <ac:spMk id="46" creationId="{24C7081C-5CD0-4E75-A049-14AB30C33430}"/>
          </ac:spMkLst>
        </pc:spChg>
      </pc:sldChg>
      <pc:sldChg chg="modSp add mod ord modClrScheme chgLayout">
        <pc:chgData name="Daniel" userId="00240ab5-46a8-4031-ab8b-61076acc223c" providerId="ADAL" clId="{0E8B15EB-9317-47B8-95F0-0DCA91F397AC}" dt="2020-05-20T06:25:02.644" v="8470" actId="20577"/>
        <pc:sldMkLst>
          <pc:docMk/>
          <pc:sldMk cId="459325093" sldId="356"/>
        </pc:sldMkLst>
        <pc:spChg chg="mod ord">
          <ac:chgData name="Daniel" userId="00240ab5-46a8-4031-ab8b-61076acc223c" providerId="ADAL" clId="{0E8B15EB-9317-47B8-95F0-0DCA91F397AC}" dt="2020-05-20T06:25:02.644" v="8470" actId="20577"/>
          <ac:spMkLst>
            <pc:docMk/>
            <pc:sldMk cId="459325093" sldId="356"/>
            <ac:spMk id="7" creationId="{82A2C96B-CBBF-45B6-91FF-4C33EFDF414C}"/>
          </ac:spMkLst>
        </pc:spChg>
      </pc:sldChg>
      <pc:sldChg chg="addSp delSp modSp new mod modTransition modClrScheme chgLayout">
        <pc:chgData name="Daniel" userId="00240ab5-46a8-4031-ab8b-61076acc223c" providerId="ADAL" clId="{0E8B15EB-9317-47B8-95F0-0DCA91F397AC}" dt="2020-05-20T06:18:58.054" v="8334"/>
        <pc:sldMkLst>
          <pc:docMk/>
          <pc:sldMk cId="611601984" sldId="357"/>
        </pc:sldMkLst>
        <pc:spChg chg="del mod ord">
          <ac:chgData name="Daniel" userId="00240ab5-46a8-4031-ab8b-61076acc223c" providerId="ADAL" clId="{0E8B15EB-9317-47B8-95F0-0DCA91F397AC}" dt="2020-05-19T19:48:08.424" v="7846" actId="700"/>
          <ac:spMkLst>
            <pc:docMk/>
            <pc:sldMk cId="611601984" sldId="357"/>
            <ac:spMk id="2" creationId="{D0A8F601-EF0B-4683-AB53-914A24C1C623}"/>
          </ac:spMkLst>
        </pc:spChg>
        <pc:spChg chg="add mod ord">
          <ac:chgData name="Daniel" userId="00240ab5-46a8-4031-ab8b-61076acc223c" providerId="ADAL" clId="{0E8B15EB-9317-47B8-95F0-0DCA91F397AC}" dt="2020-05-19T19:48:29.678" v="7907" actId="20577"/>
          <ac:spMkLst>
            <pc:docMk/>
            <pc:sldMk cId="611601984" sldId="357"/>
            <ac:spMk id="3" creationId="{3938F75C-11D4-4E0D-A957-E8246F28A722}"/>
          </ac:spMkLst>
        </pc:spChg>
        <pc:spChg chg="add mod ord">
          <ac:chgData name="Daniel" userId="00240ab5-46a8-4031-ab8b-61076acc223c" providerId="ADAL" clId="{0E8B15EB-9317-47B8-95F0-0DCA91F397AC}" dt="2020-05-19T19:49:08.928" v="7998" actId="20577"/>
          <ac:spMkLst>
            <pc:docMk/>
            <pc:sldMk cId="611601984" sldId="357"/>
            <ac:spMk id="4" creationId="{A5BDD9F1-877A-4845-9B3F-F22938E52B7E}"/>
          </ac:spMkLst>
        </pc:spChg>
        <pc:picChg chg="add mod ord modCrop">
          <ac:chgData name="Daniel" userId="00240ab5-46a8-4031-ab8b-61076acc223c" providerId="ADAL" clId="{0E8B15EB-9317-47B8-95F0-0DCA91F397AC}" dt="2020-05-19T20:05:37.057" v="8327" actId="166"/>
          <ac:picMkLst>
            <pc:docMk/>
            <pc:sldMk cId="611601984" sldId="357"/>
            <ac:picMk id="5" creationId="{DDACA4FB-046F-412F-90F2-2D07FDB70765}"/>
          </ac:picMkLst>
        </pc:picChg>
        <pc:picChg chg="add mod ord modCrop">
          <ac:chgData name="Daniel" userId="00240ab5-46a8-4031-ab8b-61076acc223c" providerId="ADAL" clId="{0E8B15EB-9317-47B8-95F0-0DCA91F397AC}" dt="2020-05-19T20:05:48.472" v="8330" actId="166"/>
          <ac:picMkLst>
            <pc:docMk/>
            <pc:sldMk cId="611601984" sldId="357"/>
            <ac:picMk id="6" creationId="{AF353159-9753-4A26-98B3-55E28A980DE5}"/>
          </ac:picMkLst>
        </pc:picChg>
      </pc:sldChg>
      <pc:sldChg chg="addSp delSp modSp add mod modTransition modAnim">
        <pc:chgData name="Daniel" userId="00240ab5-46a8-4031-ab8b-61076acc223c" providerId="ADAL" clId="{0E8B15EB-9317-47B8-95F0-0DCA91F397AC}" dt="2020-05-20T06:18:58.054" v="8334"/>
        <pc:sldMkLst>
          <pc:docMk/>
          <pc:sldMk cId="1824986623" sldId="358"/>
        </pc:sldMkLst>
        <pc:spChg chg="mod topLvl">
          <ac:chgData name="Daniel" userId="00240ab5-46a8-4031-ab8b-61076acc223c" providerId="ADAL" clId="{0E8B15EB-9317-47B8-95F0-0DCA91F397AC}" dt="2020-05-19T19:55:18.614" v="8062" actId="164"/>
          <ac:spMkLst>
            <pc:docMk/>
            <pc:sldMk cId="1824986623" sldId="358"/>
            <ac:spMk id="25" creationId="{46D6C652-E237-452B-806D-27D1A26DE030}"/>
          </ac:spMkLst>
        </pc:spChg>
        <pc:spChg chg="mod topLvl">
          <ac:chgData name="Daniel" userId="00240ab5-46a8-4031-ab8b-61076acc223c" providerId="ADAL" clId="{0E8B15EB-9317-47B8-95F0-0DCA91F397AC}" dt="2020-05-19T19:56:25.539" v="8110" actId="164"/>
          <ac:spMkLst>
            <pc:docMk/>
            <pc:sldMk cId="1824986623" sldId="358"/>
            <ac:spMk id="26" creationId="{F0716537-F0B8-413A-BD9B-5093975A47D1}"/>
          </ac:spMkLst>
        </pc:spChg>
        <pc:spChg chg="mod topLvl">
          <ac:chgData name="Daniel" userId="00240ab5-46a8-4031-ab8b-61076acc223c" providerId="ADAL" clId="{0E8B15EB-9317-47B8-95F0-0DCA91F397AC}" dt="2020-05-19T20:02:31.334" v="8306" actId="164"/>
          <ac:spMkLst>
            <pc:docMk/>
            <pc:sldMk cId="1824986623" sldId="358"/>
            <ac:spMk id="42" creationId="{782B3C25-CD88-4D75-B0B7-7CE3617F9B11}"/>
          </ac:spMkLst>
        </pc:spChg>
        <pc:spChg chg="mod topLvl">
          <ac:chgData name="Daniel" userId="00240ab5-46a8-4031-ab8b-61076acc223c" providerId="ADAL" clId="{0E8B15EB-9317-47B8-95F0-0DCA91F397AC}" dt="2020-05-19T19:58:09.017" v="8186" actId="164"/>
          <ac:spMkLst>
            <pc:docMk/>
            <pc:sldMk cId="1824986623" sldId="358"/>
            <ac:spMk id="44" creationId="{8F5CC122-87A5-4B74-AE49-5670509E5D4D}"/>
          </ac:spMkLst>
        </pc:spChg>
        <pc:spChg chg="mod">
          <ac:chgData name="Daniel" userId="00240ab5-46a8-4031-ab8b-61076acc223c" providerId="ADAL" clId="{0E8B15EB-9317-47B8-95F0-0DCA91F397AC}" dt="2020-05-19T19:59:00.841" v="8291" actId="20577"/>
          <ac:spMkLst>
            <pc:docMk/>
            <pc:sldMk cId="1824986623" sldId="358"/>
            <ac:spMk id="46" creationId="{24C7081C-5CD0-4E75-A049-14AB30C33430}"/>
          </ac:spMkLst>
        </pc:spChg>
        <pc:spChg chg="mod">
          <ac:chgData name="Daniel" userId="00240ab5-46a8-4031-ab8b-61076acc223c" providerId="ADAL" clId="{0E8B15EB-9317-47B8-95F0-0DCA91F397AC}" dt="2020-05-19T19:58:36.098" v="8202" actId="20577"/>
          <ac:spMkLst>
            <pc:docMk/>
            <pc:sldMk cId="1824986623" sldId="358"/>
            <ac:spMk id="47" creationId="{A9A2BB78-2FF8-4086-A503-7300B785E443}"/>
          </ac:spMkLst>
        </pc:spChg>
        <pc:grpChg chg="del">
          <ac:chgData name="Daniel" userId="00240ab5-46a8-4031-ab8b-61076acc223c" providerId="ADAL" clId="{0E8B15EB-9317-47B8-95F0-0DCA91F397AC}" dt="2020-05-19T19:54:47.600" v="8050" actId="165"/>
          <ac:grpSpMkLst>
            <pc:docMk/>
            <pc:sldMk cId="1824986623" sldId="358"/>
            <ac:grpSpMk id="7" creationId="{A980439D-C341-419E-A78A-3D399E158624}"/>
          </ac:grpSpMkLst>
        </pc:grpChg>
        <pc:grpChg chg="add mod">
          <ac:chgData name="Daniel" userId="00240ab5-46a8-4031-ab8b-61076acc223c" providerId="ADAL" clId="{0E8B15EB-9317-47B8-95F0-0DCA91F397AC}" dt="2020-05-19T19:55:18.614" v="8062" actId="164"/>
          <ac:grpSpMkLst>
            <pc:docMk/>
            <pc:sldMk cId="1824986623" sldId="358"/>
            <ac:grpSpMk id="14" creationId="{63AEA839-2362-48DB-A8BB-7AD6BB922D46}"/>
          </ac:grpSpMkLst>
        </pc:grpChg>
        <pc:grpChg chg="del mod">
          <ac:chgData name="Daniel" userId="00240ab5-46a8-4031-ab8b-61076acc223c" providerId="ADAL" clId="{0E8B15EB-9317-47B8-95F0-0DCA91F397AC}" dt="2020-05-19T19:55:39.641" v="8065" actId="165"/>
          <ac:grpSpMkLst>
            <pc:docMk/>
            <pc:sldMk cId="1824986623" sldId="358"/>
            <ac:grpSpMk id="17" creationId="{EBB6B3E3-F7D7-4F54-AFEC-DCF39F5D5FDF}"/>
          </ac:grpSpMkLst>
        </pc:grpChg>
        <pc:grpChg chg="add mod">
          <ac:chgData name="Daniel" userId="00240ab5-46a8-4031-ab8b-61076acc223c" providerId="ADAL" clId="{0E8B15EB-9317-47B8-95F0-0DCA91F397AC}" dt="2020-05-19T19:56:26.770" v="8111" actId="1076"/>
          <ac:grpSpMkLst>
            <pc:docMk/>
            <pc:sldMk cId="1824986623" sldId="358"/>
            <ac:grpSpMk id="20" creationId="{2AFA1CEE-D9D1-4B04-AE5F-A888802E4483}"/>
          </ac:grpSpMkLst>
        </pc:grpChg>
        <pc:grpChg chg="del">
          <ac:chgData name="Daniel" userId="00240ab5-46a8-4031-ab8b-61076acc223c" providerId="ADAL" clId="{0E8B15EB-9317-47B8-95F0-0DCA91F397AC}" dt="2020-05-19T20:02:15.953" v="8299" actId="165"/>
          <ac:grpSpMkLst>
            <pc:docMk/>
            <pc:sldMk cId="1824986623" sldId="358"/>
            <ac:grpSpMk id="29" creationId="{27CDCC54-13EB-4BBE-ABBD-E676F811D0D8}"/>
          </ac:grpSpMkLst>
        </pc:grpChg>
        <pc:grpChg chg="del mod">
          <ac:chgData name="Daniel" userId="00240ab5-46a8-4031-ab8b-61076acc223c" providerId="ADAL" clId="{0E8B15EB-9317-47B8-95F0-0DCA91F397AC}" dt="2020-05-19T19:57:59.812" v="8182" actId="165"/>
          <ac:grpSpMkLst>
            <pc:docMk/>
            <pc:sldMk cId="1824986623" sldId="358"/>
            <ac:grpSpMk id="33" creationId="{5D6875A6-B799-404E-BBAA-75595E3165F7}"/>
          </ac:grpSpMkLst>
        </pc:grpChg>
        <pc:grpChg chg="add mod">
          <ac:chgData name="Daniel" userId="00240ab5-46a8-4031-ab8b-61076acc223c" providerId="ADAL" clId="{0E8B15EB-9317-47B8-95F0-0DCA91F397AC}" dt="2020-05-19T19:58:09.017" v="8186" actId="164"/>
          <ac:grpSpMkLst>
            <pc:docMk/>
            <pc:sldMk cId="1824986623" sldId="358"/>
            <ac:grpSpMk id="35" creationId="{FD440B34-C2E8-4B46-8CFB-7105358ED191}"/>
          </ac:grpSpMkLst>
        </pc:grpChg>
        <pc:grpChg chg="add mod">
          <ac:chgData name="Daniel" userId="00240ab5-46a8-4031-ab8b-61076acc223c" providerId="ADAL" clId="{0E8B15EB-9317-47B8-95F0-0DCA91F397AC}" dt="2020-05-19T20:02:31.334" v="8306" actId="164"/>
          <ac:grpSpMkLst>
            <pc:docMk/>
            <pc:sldMk cId="1824986623" sldId="358"/>
            <ac:grpSpMk id="41" creationId="{885E4743-E9E0-4219-AF1D-C38A170096BA}"/>
          </ac:grpSpMkLst>
        </pc:grpChg>
        <pc:picChg chg="add mod">
          <ac:chgData name="Daniel" userId="00240ab5-46a8-4031-ab8b-61076acc223c" providerId="ADAL" clId="{0E8B15EB-9317-47B8-95F0-0DCA91F397AC}" dt="2020-05-19T19:55:18.614" v="8062" actId="164"/>
          <ac:picMkLst>
            <pc:docMk/>
            <pc:sldMk cId="1824986623" sldId="358"/>
            <ac:picMk id="4" creationId="{41EA0901-94F6-424C-B63F-645F7493F290}"/>
          </ac:picMkLst>
        </pc:picChg>
        <pc:picChg chg="del mod topLvl">
          <ac:chgData name="Daniel" userId="00240ab5-46a8-4031-ab8b-61076acc223c" providerId="ADAL" clId="{0E8B15EB-9317-47B8-95F0-0DCA91F397AC}" dt="2020-05-19T19:55:02.443" v="8054" actId="478"/>
          <ac:picMkLst>
            <pc:docMk/>
            <pc:sldMk cId="1824986623" sldId="358"/>
            <ac:picMk id="6" creationId="{29090144-7F5E-4D06-99EA-FB532319BA86}"/>
          </ac:picMkLst>
        </pc:picChg>
        <pc:picChg chg="del mod topLvl">
          <ac:chgData name="Daniel" userId="00240ab5-46a8-4031-ab8b-61076acc223c" providerId="ADAL" clId="{0E8B15EB-9317-47B8-95F0-0DCA91F397AC}" dt="2020-05-19T19:56:07.313" v="8069" actId="478"/>
          <ac:picMkLst>
            <pc:docMk/>
            <pc:sldMk cId="1824986623" sldId="358"/>
            <ac:picMk id="11" creationId="{AB4E2CC4-DA91-453D-BAD1-0A49D1AB37C7}"/>
          </ac:picMkLst>
        </pc:picChg>
        <pc:picChg chg="del mod topLvl">
          <ac:chgData name="Daniel" userId="00240ab5-46a8-4031-ab8b-61076acc223c" providerId="ADAL" clId="{0E8B15EB-9317-47B8-95F0-0DCA91F397AC}" dt="2020-05-19T20:02:24.420" v="8302" actId="478"/>
          <ac:picMkLst>
            <pc:docMk/>
            <pc:sldMk cId="1824986623" sldId="358"/>
            <ac:picMk id="24" creationId="{55573972-267E-4831-8CAC-03F774EC7E0A}"/>
          </ac:picMkLst>
        </pc:picChg>
        <pc:picChg chg="del mod topLvl">
          <ac:chgData name="Daniel" userId="00240ab5-46a8-4031-ab8b-61076acc223c" providerId="ADAL" clId="{0E8B15EB-9317-47B8-95F0-0DCA91F397AC}" dt="2020-05-19T19:58:02.013" v="8183" actId="478"/>
          <ac:picMkLst>
            <pc:docMk/>
            <pc:sldMk cId="1824986623" sldId="358"/>
            <ac:picMk id="28" creationId="{13790DC6-4B36-45C4-82E9-8B4D10EC1709}"/>
          </ac:picMkLst>
        </pc:picChg>
        <pc:picChg chg="add mod">
          <ac:chgData name="Daniel" userId="00240ab5-46a8-4031-ab8b-61076acc223c" providerId="ADAL" clId="{0E8B15EB-9317-47B8-95F0-0DCA91F397AC}" dt="2020-05-19T19:56:25.539" v="8110" actId="164"/>
          <ac:picMkLst>
            <pc:docMk/>
            <pc:sldMk cId="1824986623" sldId="358"/>
            <ac:picMk id="31" creationId="{F2D26751-D463-4492-A978-608FA29E1ADE}"/>
          </ac:picMkLst>
        </pc:picChg>
        <pc:picChg chg="add del mod">
          <ac:chgData name="Daniel" userId="00240ab5-46a8-4031-ab8b-61076acc223c" providerId="ADAL" clId="{0E8B15EB-9317-47B8-95F0-0DCA91F397AC}" dt="2020-05-19T19:57:54.303" v="8179" actId="478"/>
          <ac:picMkLst>
            <pc:docMk/>
            <pc:sldMk cId="1824986623" sldId="358"/>
            <ac:picMk id="34" creationId="{D99888C1-CDAD-48F1-9C6C-3B95D6020536}"/>
          </ac:picMkLst>
        </pc:picChg>
        <pc:picChg chg="add mod">
          <ac:chgData name="Daniel" userId="00240ab5-46a8-4031-ab8b-61076acc223c" providerId="ADAL" clId="{0E8B15EB-9317-47B8-95F0-0DCA91F397AC}" dt="2020-05-19T20:02:31.334" v="8306" actId="164"/>
          <ac:picMkLst>
            <pc:docMk/>
            <pc:sldMk cId="1824986623" sldId="358"/>
            <ac:picMk id="39" creationId="{3AF412DE-13D7-4EBF-9118-1418E245DD58}"/>
          </ac:picMkLst>
        </pc:picChg>
        <pc:picChg chg="add mod">
          <ac:chgData name="Daniel" userId="00240ab5-46a8-4031-ab8b-61076acc223c" providerId="ADAL" clId="{0E8B15EB-9317-47B8-95F0-0DCA91F397AC}" dt="2020-05-19T19:58:09.017" v="8186" actId="164"/>
          <ac:picMkLst>
            <pc:docMk/>
            <pc:sldMk cId="1824986623" sldId="358"/>
            <ac:picMk id="40" creationId="{432E09BB-5AB3-4AB6-8153-ABA5995796C1}"/>
          </ac:picMkLst>
        </pc:picChg>
        <pc:cxnChg chg="mod">
          <ac:chgData name="Daniel" userId="00240ab5-46a8-4031-ab8b-61076acc223c" providerId="ADAL" clId="{0E8B15EB-9317-47B8-95F0-0DCA91F397AC}" dt="2020-05-19T19:56:28.578" v="8112" actId="14100"/>
          <ac:cxnSpMkLst>
            <pc:docMk/>
            <pc:sldMk cId="1824986623" sldId="358"/>
            <ac:cxnSpMk id="10" creationId="{08E95CB0-509F-46DB-B0B8-1276B9C84C5C}"/>
          </ac:cxnSpMkLst>
        </pc:cxnChg>
        <pc:cxnChg chg="mod">
          <ac:chgData name="Daniel" userId="00240ab5-46a8-4031-ab8b-61076acc223c" providerId="ADAL" clId="{0E8B15EB-9317-47B8-95F0-0DCA91F397AC}" dt="2020-05-19T19:58:12.028" v="8187" actId="14100"/>
          <ac:cxnSpMkLst>
            <pc:docMk/>
            <pc:sldMk cId="1824986623" sldId="358"/>
            <ac:cxnSpMk id="21" creationId="{C78E72C2-B79E-4C95-8431-08B91E685E6E}"/>
          </ac:cxnSpMkLst>
        </pc:cxnChg>
        <pc:cxnChg chg="mod">
          <ac:chgData name="Daniel" userId="00240ab5-46a8-4031-ab8b-61076acc223c" providerId="ADAL" clId="{0E8B15EB-9317-47B8-95F0-0DCA91F397AC}" dt="2020-05-19T19:58:14.374" v="8188" actId="14100"/>
          <ac:cxnSpMkLst>
            <pc:docMk/>
            <pc:sldMk cId="1824986623" sldId="358"/>
            <ac:cxnSpMk id="22" creationId="{B21DC33F-0BD7-4A87-827F-B3502B2FE693}"/>
          </ac:cxnSpMkLst>
        </pc:cxnChg>
        <pc:cxnChg chg="mod">
          <ac:chgData name="Daniel" userId="00240ab5-46a8-4031-ab8b-61076acc223c" providerId="ADAL" clId="{0E8B15EB-9317-47B8-95F0-0DCA91F397AC}" dt="2020-05-19T20:02:33.879" v="8307" actId="14100"/>
          <ac:cxnSpMkLst>
            <pc:docMk/>
            <pc:sldMk cId="1824986623" sldId="358"/>
            <ac:cxnSpMk id="49" creationId="{21772435-E377-42C8-BCFA-8BA99B04CD38}"/>
          </ac:cxnSpMkLst>
        </pc:cxnChg>
      </pc:sldChg>
      <pc:sldMasterChg chg="addSp delSp modSp mod delSldLayout modSldLayout">
        <pc:chgData name="Daniel" userId="00240ab5-46a8-4031-ab8b-61076acc223c" providerId="ADAL" clId="{0E8B15EB-9317-47B8-95F0-0DCA91F397AC}" dt="2020-05-19T09:32:09.800" v="7102" actId="20577"/>
        <pc:sldMasterMkLst>
          <pc:docMk/>
          <pc:sldMasterMk cId="2956776450" sldId="2147483648"/>
        </pc:sldMasterMkLst>
        <pc:spChg chg="mod">
          <ac:chgData name="Daniel" userId="00240ab5-46a8-4031-ab8b-61076acc223c" providerId="ADAL" clId="{0E8B15EB-9317-47B8-95F0-0DCA91F397AC}" dt="2020-05-04T18:53:55.513" v="47" actId="14100"/>
          <ac:spMkLst>
            <pc:docMk/>
            <pc:sldMasterMk cId="2956776450" sldId="2147483648"/>
            <ac:spMk id="2" creationId="{45B226EF-6E16-4934-A873-7499652B3F0A}"/>
          </ac:spMkLst>
        </pc:spChg>
        <pc:spChg chg="mod">
          <ac:chgData name="Daniel" userId="00240ab5-46a8-4031-ab8b-61076acc223c" providerId="ADAL" clId="{0E8B15EB-9317-47B8-95F0-0DCA91F397AC}" dt="2020-05-04T18:53:58.950" v="48" actId="14100"/>
          <ac:spMkLst>
            <pc:docMk/>
            <pc:sldMasterMk cId="2956776450" sldId="2147483648"/>
            <ac:spMk id="3" creationId="{A7947498-9E16-4F3D-83DC-CA858D95DFB1}"/>
          </ac:spMkLst>
        </pc:spChg>
        <pc:spChg chg="del">
          <ac:chgData name="Daniel" userId="00240ab5-46a8-4031-ab8b-61076acc223c" providerId="ADAL" clId="{0E8B15EB-9317-47B8-95F0-0DCA91F397AC}" dt="2020-05-04T18:48:57.217" v="0" actId="478"/>
          <ac:spMkLst>
            <pc:docMk/>
            <pc:sldMasterMk cId="2956776450" sldId="2147483648"/>
            <ac:spMk id="4" creationId="{0EABFDFB-6466-45AA-B273-D1023590D0D1}"/>
          </ac:spMkLst>
        </pc:spChg>
        <pc:spChg chg="del">
          <ac:chgData name="Daniel" userId="00240ab5-46a8-4031-ab8b-61076acc223c" providerId="ADAL" clId="{0E8B15EB-9317-47B8-95F0-0DCA91F397AC}" dt="2020-05-04T18:48:57.217" v="0" actId="478"/>
          <ac:spMkLst>
            <pc:docMk/>
            <pc:sldMasterMk cId="2956776450" sldId="2147483648"/>
            <ac:spMk id="5" creationId="{B1F20831-4B1D-4EEE-A9E2-57FFD9BC9B9E}"/>
          </ac:spMkLst>
        </pc:spChg>
        <pc:spChg chg="del">
          <ac:chgData name="Daniel" userId="00240ab5-46a8-4031-ab8b-61076acc223c" providerId="ADAL" clId="{0E8B15EB-9317-47B8-95F0-0DCA91F397AC}" dt="2020-05-04T18:48:57.217" v="0" actId="478"/>
          <ac:spMkLst>
            <pc:docMk/>
            <pc:sldMasterMk cId="2956776450" sldId="2147483648"/>
            <ac:spMk id="6" creationId="{C9CAD0AA-FDCD-4AA9-B777-53653F511247}"/>
          </ac:spMkLst>
        </pc:spChg>
        <pc:spChg chg="add del mod">
          <ac:chgData name="Daniel" userId="00240ab5-46a8-4031-ab8b-61076acc223c" providerId="ADAL" clId="{0E8B15EB-9317-47B8-95F0-0DCA91F397AC}" dt="2020-05-04T18:51:03.805" v="10" actId="478"/>
          <ac:spMkLst>
            <pc:docMk/>
            <pc:sldMasterMk cId="2956776450" sldId="2147483648"/>
            <ac:spMk id="7" creationId="{8D1E53FC-81ED-4925-8EAA-D81978FB333A}"/>
          </ac:spMkLst>
        </pc:spChg>
        <pc:spChg chg="add mod">
          <ac:chgData name="Daniel" userId="00240ab5-46a8-4031-ab8b-61076acc223c" providerId="ADAL" clId="{0E8B15EB-9317-47B8-95F0-0DCA91F397AC}" dt="2020-05-04T18:50:52.840" v="9" actId="571"/>
          <ac:spMkLst>
            <pc:docMk/>
            <pc:sldMasterMk cId="2956776450" sldId="2147483648"/>
            <ac:spMk id="8" creationId="{6D12C5B3-E660-4AD4-8CBD-F5BEA39BFDAB}"/>
          </ac:spMkLst>
        </pc:spChg>
        <pc:spChg chg="add mod">
          <ac:chgData name="Daniel" userId="00240ab5-46a8-4031-ab8b-61076acc223c" providerId="ADAL" clId="{0E8B15EB-9317-47B8-95F0-0DCA91F397AC}" dt="2020-05-04T18:50:52.840" v="9" actId="571"/>
          <ac:spMkLst>
            <pc:docMk/>
            <pc:sldMasterMk cId="2956776450" sldId="2147483648"/>
            <ac:spMk id="9" creationId="{DD207787-60B8-4FEB-BB73-BE57E4A74567}"/>
          </ac:spMkLst>
        </pc:spChg>
        <pc:sldLayoutChg chg="delSp modSp mod">
          <pc:chgData name="Daniel" userId="00240ab5-46a8-4031-ab8b-61076acc223c" providerId="ADAL" clId="{0E8B15EB-9317-47B8-95F0-0DCA91F397AC}" dt="2020-05-04T18:51:43.258" v="25" actId="14100"/>
          <pc:sldLayoutMkLst>
            <pc:docMk/>
            <pc:sldMasterMk cId="2956776450" sldId="2147483648"/>
            <pc:sldLayoutMk cId="1197132156" sldId="2147483649"/>
          </pc:sldLayoutMkLst>
          <pc:spChg chg="mod">
            <ac:chgData name="Daniel" userId="00240ab5-46a8-4031-ab8b-61076acc223c" providerId="ADAL" clId="{0E8B15EB-9317-47B8-95F0-0DCA91F397AC}" dt="2020-05-04T18:51:39.079" v="23" actId="14100"/>
            <ac:spMkLst>
              <pc:docMk/>
              <pc:sldMasterMk cId="2956776450" sldId="2147483648"/>
              <pc:sldLayoutMk cId="1197132156" sldId="2147483649"/>
              <ac:spMk id="2" creationId="{9BFA9150-D6EE-462F-BBFF-505F862B467C}"/>
            </ac:spMkLst>
          </pc:spChg>
          <pc:spChg chg="mod">
            <ac:chgData name="Daniel" userId="00240ab5-46a8-4031-ab8b-61076acc223c" providerId="ADAL" clId="{0E8B15EB-9317-47B8-95F0-0DCA91F397AC}" dt="2020-05-04T18:51:43.258" v="25" actId="14100"/>
            <ac:spMkLst>
              <pc:docMk/>
              <pc:sldMasterMk cId="2956776450" sldId="2147483648"/>
              <pc:sldLayoutMk cId="1197132156" sldId="2147483649"/>
              <ac:spMk id="3" creationId="{8A769A00-4130-497D-9F83-961C664F1223}"/>
            </ac:spMkLst>
          </pc:spChg>
          <pc:spChg chg="del">
            <ac:chgData name="Daniel" userId="00240ab5-46a8-4031-ab8b-61076acc223c" providerId="ADAL" clId="{0E8B15EB-9317-47B8-95F0-0DCA91F397AC}" dt="2020-05-04T18:51:30.678" v="20" actId="478"/>
            <ac:spMkLst>
              <pc:docMk/>
              <pc:sldMasterMk cId="2956776450" sldId="2147483648"/>
              <pc:sldLayoutMk cId="1197132156" sldId="2147483649"/>
              <ac:spMk id="4" creationId="{B06EF62D-6300-4240-BD9E-C78E6BB5E7D1}"/>
            </ac:spMkLst>
          </pc:spChg>
          <pc:spChg chg="del">
            <ac:chgData name="Daniel" userId="00240ab5-46a8-4031-ab8b-61076acc223c" providerId="ADAL" clId="{0E8B15EB-9317-47B8-95F0-0DCA91F397AC}" dt="2020-05-04T18:51:30.678" v="20" actId="478"/>
            <ac:spMkLst>
              <pc:docMk/>
              <pc:sldMasterMk cId="2956776450" sldId="2147483648"/>
              <pc:sldLayoutMk cId="1197132156" sldId="2147483649"/>
              <ac:spMk id="5" creationId="{E59A6458-BBE3-40C8-AD13-AEBC6A0AF0FA}"/>
            </ac:spMkLst>
          </pc:spChg>
          <pc:spChg chg="del">
            <ac:chgData name="Daniel" userId="00240ab5-46a8-4031-ab8b-61076acc223c" providerId="ADAL" clId="{0E8B15EB-9317-47B8-95F0-0DCA91F397AC}" dt="2020-05-04T18:51:30.678" v="20" actId="478"/>
            <ac:spMkLst>
              <pc:docMk/>
              <pc:sldMasterMk cId="2956776450" sldId="2147483648"/>
              <pc:sldLayoutMk cId="1197132156" sldId="2147483649"/>
              <ac:spMk id="6" creationId="{9016DC81-C0C9-4B0D-B0B2-2743E47FB6E3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4:06.351" v="49" actId="14100"/>
          <pc:sldLayoutMkLst>
            <pc:docMk/>
            <pc:sldMasterMk cId="2956776450" sldId="2147483648"/>
            <pc:sldLayoutMk cId="341018700" sldId="2147483650"/>
          </pc:sldLayoutMkLst>
          <pc:spChg chg="mod">
            <ac:chgData name="Daniel" userId="00240ab5-46a8-4031-ab8b-61076acc223c" providerId="ADAL" clId="{0E8B15EB-9317-47B8-95F0-0DCA91F397AC}" dt="2020-05-04T18:54:06.351" v="49" actId="14100"/>
            <ac:spMkLst>
              <pc:docMk/>
              <pc:sldMasterMk cId="2956776450" sldId="2147483648"/>
              <pc:sldLayoutMk cId="341018700" sldId="2147483650"/>
              <ac:spMk id="3" creationId="{7A471F95-B3ED-405F-B294-4FB6986FA100}"/>
            </ac:spMkLst>
          </pc:spChg>
          <pc:spChg chg="del">
            <ac:chgData name="Daniel" userId="00240ab5-46a8-4031-ab8b-61076acc223c" providerId="ADAL" clId="{0E8B15EB-9317-47B8-95F0-0DCA91F397AC}" dt="2020-05-04T18:52:04.257" v="30" actId="478"/>
            <ac:spMkLst>
              <pc:docMk/>
              <pc:sldMasterMk cId="2956776450" sldId="2147483648"/>
              <pc:sldLayoutMk cId="341018700" sldId="2147483650"/>
              <ac:spMk id="4" creationId="{387651DF-B321-4089-82B3-2B64D0159102}"/>
            </ac:spMkLst>
          </pc:spChg>
          <pc:spChg chg="del">
            <ac:chgData name="Daniel" userId="00240ab5-46a8-4031-ab8b-61076acc223c" providerId="ADAL" clId="{0E8B15EB-9317-47B8-95F0-0DCA91F397AC}" dt="2020-05-04T18:52:03.423" v="29" actId="478"/>
            <ac:spMkLst>
              <pc:docMk/>
              <pc:sldMasterMk cId="2956776450" sldId="2147483648"/>
              <pc:sldLayoutMk cId="341018700" sldId="2147483650"/>
              <ac:spMk id="5" creationId="{FF9144C7-061E-4FD3-8C02-79C80D343B43}"/>
            </ac:spMkLst>
          </pc:spChg>
          <pc:spChg chg="del">
            <ac:chgData name="Daniel" userId="00240ab5-46a8-4031-ab8b-61076acc223c" providerId="ADAL" clId="{0E8B15EB-9317-47B8-95F0-0DCA91F397AC}" dt="2020-05-04T18:52:02.013" v="28" actId="478"/>
            <ac:spMkLst>
              <pc:docMk/>
              <pc:sldMasterMk cId="2956776450" sldId="2147483648"/>
              <pc:sldLayoutMk cId="341018700" sldId="2147483650"/>
              <ac:spMk id="6" creationId="{54ACBA8C-90EF-42DE-AB09-70FE2D758082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2:29.171" v="37" actId="14100"/>
          <pc:sldLayoutMkLst>
            <pc:docMk/>
            <pc:sldMasterMk cId="2956776450" sldId="2147483648"/>
            <pc:sldLayoutMk cId="2063714059" sldId="2147483651"/>
          </pc:sldLayoutMkLst>
          <pc:spChg chg="mod">
            <ac:chgData name="Daniel" userId="00240ab5-46a8-4031-ab8b-61076acc223c" providerId="ADAL" clId="{0E8B15EB-9317-47B8-95F0-0DCA91F397AC}" dt="2020-05-04T18:52:24.952" v="35" actId="14100"/>
            <ac:spMkLst>
              <pc:docMk/>
              <pc:sldMasterMk cId="2956776450" sldId="2147483648"/>
              <pc:sldLayoutMk cId="2063714059" sldId="2147483651"/>
              <ac:spMk id="2" creationId="{D8A7988C-6581-4289-B17A-F93B52258FE4}"/>
            </ac:spMkLst>
          </pc:spChg>
          <pc:spChg chg="mod">
            <ac:chgData name="Daniel" userId="00240ab5-46a8-4031-ab8b-61076acc223c" providerId="ADAL" clId="{0E8B15EB-9317-47B8-95F0-0DCA91F397AC}" dt="2020-05-04T18:52:29.171" v="37" actId="14100"/>
            <ac:spMkLst>
              <pc:docMk/>
              <pc:sldMasterMk cId="2956776450" sldId="2147483648"/>
              <pc:sldLayoutMk cId="2063714059" sldId="2147483651"/>
              <ac:spMk id="3" creationId="{55C47BCF-EDCE-47E7-A45D-7D0D295D9E50}"/>
            </ac:spMkLst>
          </pc:spChg>
          <pc:spChg chg="del">
            <ac:chgData name="Daniel" userId="00240ab5-46a8-4031-ab8b-61076acc223c" providerId="ADAL" clId="{0E8B15EB-9317-47B8-95F0-0DCA91F397AC}" dt="2020-05-04T18:52:19.078" v="33" actId="478"/>
            <ac:spMkLst>
              <pc:docMk/>
              <pc:sldMasterMk cId="2956776450" sldId="2147483648"/>
              <pc:sldLayoutMk cId="2063714059" sldId="2147483651"/>
              <ac:spMk id="4" creationId="{C2DFBE43-92F6-4E3E-9050-DB70DA1BF1E3}"/>
            </ac:spMkLst>
          </pc:spChg>
          <pc:spChg chg="del">
            <ac:chgData name="Daniel" userId="00240ab5-46a8-4031-ab8b-61076acc223c" providerId="ADAL" clId="{0E8B15EB-9317-47B8-95F0-0DCA91F397AC}" dt="2020-05-04T18:52:19.078" v="33" actId="478"/>
            <ac:spMkLst>
              <pc:docMk/>
              <pc:sldMasterMk cId="2956776450" sldId="2147483648"/>
              <pc:sldLayoutMk cId="2063714059" sldId="2147483651"/>
              <ac:spMk id="5" creationId="{BDADFF28-0D16-4C72-A996-A4381C0C569E}"/>
            </ac:spMkLst>
          </pc:spChg>
          <pc:spChg chg="del">
            <ac:chgData name="Daniel" userId="00240ab5-46a8-4031-ab8b-61076acc223c" providerId="ADAL" clId="{0E8B15EB-9317-47B8-95F0-0DCA91F397AC}" dt="2020-05-04T18:52:19.078" v="33" actId="478"/>
            <ac:spMkLst>
              <pc:docMk/>
              <pc:sldMasterMk cId="2956776450" sldId="2147483648"/>
              <pc:sldLayoutMk cId="2063714059" sldId="2147483651"/>
              <ac:spMk id="6" creationId="{85A1D16B-CC4A-4909-A188-914F46246E82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4:14.168" v="51" actId="14100"/>
          <pc:sldLayoutMkLst>
            <pc:docMk/>
            <pc:sldMasterMk cId="2956776450" sldId="2147483648"/>
            <pc:sldLayoutMk cId="3889691885" sldId="2147483652"/>
          </pc:sldLayoutMkLst>
          <pc:spChg chg="mod">
            <ac:chgData name="Daniel" userId="00240ab5-46a8-4031-ab8b-61076acc223c" providerId="ADAL" clId="{0E8B15EB-9317-47B8-95F0-0DCA91F397AC}" dt="2020-05-04T18:54:11.999" v="50" actId="14100"/>
            <ac:spMkLst>
              <pc:docMk/>
              <pc:sldMasterMk cId="2956776450" sldId="2147483648"/>
              <pc:sldLayoutMk cId="3889691885" sldId="2147483652"/>
              <ac:spMk id="3" creationId="{8D146A2B-BE90-4CA7-8DB3-7BDE7CA31755}"/>
            </ac:spMkLst>
          </pc:spChg>
          <pc:spChg chg="mod">
            <ac:chgData name="Daniel" userId="00240ab5-46a8-4031-ab8b-61076acc223c" providerId="ADAL" clId="{0E8B15EB-9317-47B8-95F0-0DCA91F397AC}" dt="2020-05-04T18:54:14.168" v="51" actId="14100"/>
            <ac:spMkLst>
              <pc:docMk/>
              <pc:sldMasterMk cId="2956776450" sldId="2147483648"/>
              <pc:sldLayoutMk cId="3889691885" sldId="2147483652"/>
              <ac:spMk id="4" creationId="{4AC0BC93-167E-42E3-9615-2EB91174A418}"/>
            </ac:spMkLst>
          </pc:spChg>
          <pc:spChg chg="del">
            <ac:chgData name="Daniel" userId="00240ab5-46a8-4031-ab8b-61076acc223c" providerId="ADAL" clId="{0E8B15EB-9317-47B8-95F0-0DCA91F397AC}" dt="2020-05-04T18:53:14.096" v="42" actId="478"/>
            <ac:spMkLst>
              <pc:docMk/>
              <pc:sldMasterMk cId="2956776450" sldId="2147483648"/>
              <pc:sldLayoutMk cId="3889691885" sldId="2147483652"/>
              <ac:spMk id="5" creationId="{84F8C121-7DBA-4493-8F2C-994EE94A91A7}"/>
            </ac:spMkLst>
          </pc:spChg>
          <pc:spChg chg="del">
            <ac:chgData name="Daniel" userId="00240ab5-46a8-4031-ab8b-61076acc223c" providerId="ADAL" clId="{0E8B15EB-9317-47B8-95F0-0DCA91F397AC}" dt="2020-05-04T18:53:14.096" v="42" actId="478"/>
            <ac:spMkLst>
              <pc:docMk/>
              <pc:sldMasterMk cId="2956776450" sldId="2147483648"/>
              <pc:sldLayoutMk cId="3889691885" sldId="2147483652"/>
              <ac:spMk id="6" creationId="{96F77940-B953-490F-9AB3-95A35FB4258C}"/>
            </ac:spMkLst>
          </pc:spChg>
          <pc:spChg chg="del">
            <ac:chgData name="Daniel" userId="00240ab5-46a8-4031-ab8b-61076acc223c" providerId="ADAL" clId="{0E8B15EB-9317-47B8-95F0-0DCA91F397AC}" dt="2020-05-04T18:53:14.096" v="42" actId="478"/>
            <ac:spMkLst>
              <pc:docMk/>
              <pc:sldMasterMk cId="2956776450" sldId="2147483648"/>
              <pc:sldLayoutMk cId="3889691885" sldId="2147483652"/>
              <ac:spMk id="7" creationId="{FC2EE316-6F61-4B9F-88F3-3DB0E9B99E50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5:47.057" v="74" actId="14100"/>
          <pc:sldLayoutMkLst>
            <pc:docMk/>
            <pc:sldMasterMk cId="2956776450" sldId="2147483648"/>
            <pc:sldLayoutMk cId="2401024398" sldId="2147483653"/>
          </pc:sldLayoutMkLst>
          <pc:spChg chg="mod">
            <ac:chgData name="Daniel" userId="00240ab5-46a8-4031-ab8b-61076acc223c" providerId="ADAL" clId="{0E8B15EB-9317-47B8-95F0-0DCA91F397AC}" dt="2020-05-04T18:55:29.576" v="64" actId="14100"/>
            <ac:spMkLst>
              <pc:docMk/>
              <pc:sldMasterMk cId="2956776450" sldId="2147483648"/>
              <pc:sldLayoutMk cId="2401024398" sldId="2147483653"/>
              <ac:spMk id="2" creationId="{1F1C959A-B65D-4393-AFAF-A35EEA0990D6}"/>
            </ac:spMkLst>
          </pc:spChg>
          <pc:spChg chg="mod">
            <ac:chgData name="Daniel" userId="00240ab5-46a8-4031-ab8b-61076acc223c" providerId="ADAL" clId="{0E8B15EB-9317-47B8-95F0-0DCA91F397AC}" dt="2020-05-04T18:55:22.456" v="61" actId="14100"/>
            <ac:spMkLst>
              <pc:docMk/>
              <pc:sldMasterMk cId="2956776450" sldId="2147483648"/>
              <pc:sldLayoutMk cId="2401024398" sldId="2147483653"/>
              <ac:spMk id="3" creationId="{DE03B530-7B7D-44F7-A0FD-19652BF4EC8A}"/>
            </ac:spMkLst>
          </pc:spChg>
          <pc:spChg chg="mod">
            <ac:chgData name="Daniel" userId="00240ab5-46a8-4031-ab8b-61076acc223c" providerId="ADAL" clId="{0E8B15EB-9317-47B8-95F0-0DCA91F397AC}" dt="2020-05-04T18:55:45.201" v="73" actId="14100"/>
            <ac:spMkLst>
              <pc:docMk/>
              <pc:sldMasterMk cId="2956776450" sldId="2147483648"/>
              <pc:sldLayoutMk cId="2401024398" sldId="2147483653"/>
              <ac:spMk id="4" creationId="{6DD3102B-9F62-4E3D-B2B1-0A87D08749BB}"/>
            </ac:spMkLst>
          </pc:spChg>
          <pc:spChg chg="mod">
            <ac:chgData name="Daniel" userId="00240ab5-46a8-4031-ab8b-61076acc223c" providerId="ADAL" clId="{0E8B15EB-9317-47B8-95F0-0DCA91F397AC}" dt="2020-05-04T18:55:27.783" v="63" actId="14100"/>
            <ac:spMkLst>
              <pc:docMk/>
              <pc:sldMasterMk cId="2956776450" sldId="2147483648"/>
              <pc:sldLayoutMk cId="2401024398" sldId="2147483653"/>
              <ac:spMk id="5" creationId="{5C4BDB20-457E-41E6-B81D-C49A250387A0}"/>
            </ac:spMkLst>
          </pc:spChg>
          <pc:spChg chg="mod">
            <ac:chgData name="Daniel" userId="00240ab5-46a8-4031-ab8b-61076acc223c" providerId="ADAL" clId="{0E8B15EB-9317-47B8-95F0-0DCA91F397AC}" dt="2020-05-04T18:55:47.057" v="74" actId="14100"/>
            <ac:spMkLst>
              <pc:docMk/>
              <pc:sldMasterMk cId="2956776450" sldId="2147483648"/>
              <pc:sldLayoutMk cId="2401024398" sldId="2147483653"/>
              <ac:spMk id="6" creationId="{4AD46B97-FCE9-4656-B7C5-119FEBE243A5}"/>
            </ac:spMkLst>
          </pc:spChg>
          <pc:spChg chg="del">
            <ac:chgData name="Daniel" userId="00240ab5-46a8-4031-ab8b-61076acc223c" providerId="ADAL" clId="{0E8B15EB-9317-47B8-95F0-0DCA91F397AC}" dt="2020-05-04T18:55:41.876" v="70" actId="478"/>
            <ac:spMkLst>
              <pc:docMk/>
              <pc:sldMasterMk cId="2956776450" sldId="2147483648"/>
              <pc:sldLayoutMk cId="2401024398" sldId="2147483653"/>
              <ac:spMk id="7" creationId="{8A7869D5-FA06-40C0-8584-B69AC6217193}"/>
            </ac:spMkLst>
          </pc:spChg>
          <pc:spChg chg="del">
            <ac:chgData name="Daniel" userId="00240ab5-46a8-4031-ab8b-61076acc223c" providerId="ADAL" clId="{0E8B15EB-9317-47B8-95F0-0DCA91F397AC}" dt="2020-05-04T18:55:40.932" v="69" actId="478"/>
            <ac:spMkLst>
              <pc:docMk/>
              <pc:sldMasterMk cId="2956776450" sldId="2147483648"/>
              <pc:sldLayoutMk cId="2401024398" sldId="2147483653"/>
              <ac:spMk id="8" creationId="{13897523-FC33-408B-B8D0-8A761392678C}"/>
            </ac:spMkLst>
          </pc:spChg>
          <pc:spChg chg="del">
            <ac:chgData name="Daniel" userId="00240ab5-46a8-4031-ab8b-61076acc223c" providerId="ADAL" clId="{0E8B15EB-9317-47B8-95F0-0DCA91F397AC}" dt="2020-05-04T18:55:39.978" v="68" actId="478"/>
            <ac:spMkLst>
              <pc:docMk/>
              <pc:sldMasterMk cId="2956776450" sldId="2147483648"/>
              <pc:sldLayoutMk cId="2401024398" sldId="2147483653"/>
              <ac:spMk id="9" creationId="{22093C1D-8B21-4215-8659-D4119426FFEE}"/>
            </ac:spMkLst>
          </pc:spChg>
        </pc:sldLayoutChg>
        <pc:sldLayoutChg chg="delSp mod">
          <pc:chgData name="Daniel" userId="00240ab5-46a8-4031-ab8b-61076acc223c" providerId="ADAL" clId="{0E8B15EB-9317-47B8-95F0-0DCA91F397AC}" dt="2020-05-04T18:55:49.984" v="75" actId="478"/>
          <pc:sldLayoutMkLst>
            <pc:docMk/>
            <pc:sldMasterMk cId="2956776450" sldId="2147483648"/>
            <pc:sldLayoutMk cId="1737291200" sldId="2147483654"/>
          </pc:sldLayoutMkLst>
          <pc:spChg chg="del">
            <ac:chgData name="Daniel" userId="00240ab5-46a8-4031-ab8b-61076acc223c" providerId="ADAL" clId="{0E8B15EB-9317-47B8-95F0-0DCA91F397AC}" dt="2020-05-04T18:55:49.984" v="75" actId="478"/>
            <ac:spMkLst>
              <pc:docMk/>
              <pc:sldMasterMk cId="2956776450" sldId="2147483648"/>
              <pc:sldLayoutMk cId="1737291200" sldId="2147483654"/>
              <ac:spMk id="3" creationId="{250E89DC-089E-41CA-823B-D15ED0C45229}"/>
            </ac:spMkLst>
          </pc:spChg>
          <pc:spChg chg="del">
            <ac:chgData name="Daniel" userId="00240ab5-46a8-4031-ab8b-61076acc223c" providerId="ADAL" clId="{0E8B15EB-9317-47B8-95F0-0DCA91F397AC}" dt="2020-05-04T18:55:49.984" v="75" actId="478"/>
            <ac:spMkLst>
              <pc:docMk/>
              <pc:sldMasterMk cId="2956776450" sldId="2147483648"/>
              <pc:sldLayoutMk cId="1737291200" sldId="2147483654"/>
              <ac:spMk id="4" creationId="{054703D7-ADF5-4AA7-B9C7-F5DA26A42A90}"/>
            </ac:spMkLst>
          </pc:spChg>
          <pc:spChg chg="del">
            <ac:chgData name="Daniel" userId="00240ab5-46a8-4031-ab8b-61076acc223c" providerId="ADAL" clId="{0E8B15EB-9317-47B8-95F0-0DCA91F397AC}" dt="2020-05-04T18:55:49.984" v="75" actId="478"/>
            <ac:spMkLst>
              <pc:docMk/>
              <pc:sldMasterMk cId="2956776450" sldId="2147483648"/>
              <pc:sldLayoutMk cId="1737291200" sldId="2147483654"/>
              <ac:spMk id="5" creationId="{C3BB6273-188A-4026-8C41-3D665A5838D6}"/>
            </ac:spMkLst>
          </pc:spChg>
        </pc:sldLayoutChg>
        <pc:sldLayoutChg chg="delSp mod">
          <pc:chgData name="Daniel" userId="00240ab5-46a8-4031-ab8b-61076acc223c" providerId="ADAL" clId="{0E8B15EB-9317-47B8-95F0-0DCA91F397AC}" dt="2020-05-04T18:55:54.481" v="76" actId="478"/>
          <pc:sldLayoutMkLst>
            <pc:docMk/>
            <pc:sldMasterMk cId="2956776450" sldId="2147483648"/>
            <pc:sldLayoutMk cId="3616330586" sldId="2147483655"/>
          </pc:sldLayoutMkLst>
          <pc:spChg chg="del">
            <ac:chgData name="Daniel" userId="00240ab5-46a8-4031-ab8b-61076acc223c" providerId="ADAL" clId="{0E8B15EB-9317-47B8-95F0-0DCA91F397AC}" dt="2020-05-04T18:55:54.481" v="76" actId="478"/>
            <ac:spMkLst>
              <pc:docMk/>
              <pc:sldMasterMk cId="2956776450" sldId="2147483648"/>
              <pc:sldLayoutMk cId="3616330586" sldId="2147483655"/>
              <ac:spMk id="2" creationId="{8515E64B-1F6B-4BAB-9D86-5747EE176871}"/>
            </ac:spMkLst>
          </pc:spChg>
          <pc:spChg chg="del">
            <ac:chgData name="Daniel" userId="00240ab5-46a8-4031-ab8b-61076acc223c" providerId="ADAL" clId="{0E8B15EB-9317-47B8-95F0-0DCA91F397AC}" dt="2020-05-04T18:55:54.481" v="76" actId="478"/>
            <ac:spMkLst>
              <pc:docMk/>
              <pc:sldMasterMk cId="2956776450" sldId="2147483648"/>
              <pc:sldLayoutMk cId="3616330586" sldId="2147483655"/>
              <ac:spMk id="3" creationId="{5F165FE1-9C52-44B4-AB30-BC3F1BCC583D}"/>
            </ac:spMkLst>
          </pc:spChg>
          <pc:spChg chg="del">
            <ac:chgData name="Daniel" userId="00240ab5-46a8-4031-ab8b-61076acc223c" providerId="ADAL" clId="{0E8B15EB-9317-47B8-95F0-0DCA91F397AC}" dt="2020-05-04T18:55:54.481" v="76" actId="478"/>
            <ac:spMkLst>
              <pc:docMk/>
              <pc:sldMasterMk cId="2956776450" sldId="2147483648"/>
              <pc:sldLayoutMk cId="3616330586" sldId="2147483655"/>
              <ac:spMk id="4" creationId="{8A4DC6F4-6794-44C3-A2FD-62D3961CF148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6:03.301" v="79" actId="14100"/>
          <pc:sldLayoutMkLst>
            <pc:docMk/>
            <pc:sldMasterMk cId="2956776450" sldId="2147483648"/>
            <pc:sldLayoutMk cId="2447760786" sldId="2147483656"/>
          </pc:sldLayoutMkLst>
          <pc:spChg chg="mod">
            <ac:chgData name="Daniel" userId="00240ab5-46a8-4031-ab8b-61076acc223c" providerId="ADAL" clId="{0E8B15EB-9317-47B8-95F0-0DCA91F397AC}" dt="2020-05-04T18:56:03.301" v="79" actId="14100"/>
            <ac:spMkLst>
              <pc:docMk/>
              <pc:sldMasterMk cId="2956776450" sldId="2147483648"/>
              <pc:sldLayoutMk cId="2447760786" sldId="2147483656"/>
              <ac:spMk id="3" creationId="{021FA961-9A7F-4109-898D-24EF45300F8B}"/>
            </ac:spMkLst>
          </pc:spChg>
          <pc:spChg chg="mod">
            <ac:chgData name="Daniel" userId="00240ab5-46a8-4031-ab8b-61076acc223c" providerId="ADAL" clId="{0E8B15EB-9317-47B8-95F0-0DCA91F397AC}" dt="2020-05-04T18:56:01.081" v="78" actId="14100"/>
            <ac:spMkLst>
              <pc:docMk/>
              <pc:sldMasterMk cId="2956776450" sldId="2147483648"/>
              <pc:sldLayoutMk cId="2447760786" sldId="2147483656"/>
              <ac:spMk id="4" creationId="{6A6A736F-536B-4946-8818-761B02AB7E80}"/>
            </ac:spMkLst>
          </pc:spChg>
          <pc:spChg chg="del">
            <ac:chgData name="Daniel" userId="00240ab5-46a8-4031-ab8b-61076acc223c" providerId="ADAL" clId="{0E8B15EB-9317-47B8-95F0-0DCA91F397AC}" dt="2020-05-04T18:55:59.015" v="77" actId="478"/>
            <ac:spMkLst>
              <pc:docMk/>
              <pc:sldMasterMk cId="2956776450" sldId="2147483648"/>
              <pc:sldLayoutMk cId="2447760786" sldId="2147483656"/>
              <ac:spMk id="5" creationId="{E799838E-9F8F-4BA8-B8C5-BD472E527D96}"/>
            </ac:spMkLst>
          </pc:spChg>
          <pc:spChg chg="del">
            <ac:chgData name="Daniel" userId="00240ab5-46a8-4031-ab8b-61076acc223c" providerId="ADAL" clId="{0E8B15EB-9317-47B8-95F0-0DCA91F397AC}" dt="2020-05-04T18:55:59.015" v="77" actId="478"/>
            <ac:spMkLst>
              <pc:docMk/>
              <pc:sldMasterMk cId="2956776450" sldId="2147483648"/>
              <pc:sldLayoutMk cId="2447760786" sldId="2147483656"/>
              <ac:spMk id="6" creationId="{D6ED5E44-731E-4C24-B525-5F82496DAE02}"/>
            </ac:spMkLst>
          </pc:spChg>
          <pc:spChg chg="del">
            <ac:chgData name="Daniel" userId="00240ab5-46a8-4031-ab8b-61076acc223c" providerId="ADAL" clId="{0E8B15EB-9317-47B8-95F0-0DCA91F397AC}" dt="2020-05-04T18:55:59.015" v="77" actId="478"/>
            <ac:spMkLst>
              <pc:docMk/>
              <pc:sldMasterMk cId="2956776450" sldId="2147483648"/>
              <pc:sldLayoutMk cId="2447760786" sldId="2147483656"/>
              <ac:spMk id="7" creationId="{6FA5BBBA-6EB7-4494-9554-63FE2E568825}"/>
            </ac:spMkLst>
          </pc:spChg>
        </pc:sldLayoutChg>
        <pc:sldLayoutChg chg="delSp modSp mod">
          <pc:chgData name="Daniel" userId="00240ab5-46a8-4031-ab8b-61076acc223c" providerId="ADAL" clId="{0E8B15EB-9317-47B8-95F0-0DCA91F397AC}" dt="2020-05-04T18:56:10.164" v="82" actId="14100"/>
          <pc:sldLayoutMkLst>
            <pc:docMk/>
            <pc:sldMasterMk cId="2956776450" sldId="2147483648"/>
            <pc:sldLayoutMk cId="890782341" sldId="2147483657"/>
          </pc:sldLayoutMkLst>
          <pc:spChg chg="mod">
            <ac:chgData name="Daniel" userId="00240ab5-46a8-4031-ab8b-61076acc223c" providerId="ADAL" clId="{0E8B15EB-9317-47B8-95F0-0DCA91F397AC}" dt="2020-05-04T18:56:10.164" v="82" actId="14100"/>
            <ac:spMkLst>
              <pc:docMk/>
              <pc:sldMasterMk cId="2956776450" sldId="2147483648"/>
              <pc:sldLayoutMk cId="890782341" sldId="2147483657"/>
              <ac:spMk id="3" creationId="{1D3F874B-CFBE-41F4-9893-A73EB0A067DD}"/>
            </ac:spMkLst>
          </pc:spChg>
          <pc:spChg chg="mod">
            <ac:chgData name="Daniel" userId="00240ab5-46a8-4031-ab8b-61076acc223c" providerId="ADAL" clId="{0E8B15EB-9317-47B8-95F0-0DCA91F397AC}" dt="2020-05-04T18:56:07.800" v="81" actId="14100"/>
            <ac:spMkLst>
              <pc:docMk/>
              <pc:sldMasterMk cId="2956776450" sldId="2147483648"/>
              <pc:sldLayoutMk cId="890782341" sldId="2147483657"/>
              <ac:spMk id="4" creationId="{988F3DDA-754C-444A-99A8-E6450DBFEC58}"/>
            </ac:spMkLst>
          </pc:spChg>
          <pc:spChg chg="del">
            <ac:chgData name="Daniel" userId="00240ab5-46a8-4031-ab8b-61076acc223c" providerId="ADAL" clId="{0E8B15EB-9317-47B8-95F0-0DCA91F397AC}" dt="2020-05-04T18:56:05.682" v="80" actId="478"/>
            <ac:spMkLst>
              <pc:docMk/>
              <pc:sldMasterMk cId="2956776450" sldId="2147483648"/>
              <pc:sldLayoutMk cId="890782341" sldId="2147483657"/>
              <ac:spMk id="5" creationId="{6511C697-2339-45C9-8BA4-2981CC7B4EFD}"/>
            </ac:spMkLst>
          </pc:spChg>
          <pc:spChg chg="del">
            <ac:chgData name="Daniel" userId="00240ab5-46a8-4031-ab8b-61076acc223c" providerId="ADAL" clId="{0E8B15EB-9317-47B8-95F0-0DCA91F397AC}" dt="2020-05-04T18:56:05.682" v="80" actId="478"/>
            <ac:spMkLst>
              <pc:docMk/>
              <pc:sldMasterMk cId="2956776450" sldId="2147483648"/>
              <pc:sldLayoutMk cId="890782341" sldId="2147483657"/>
              <ac:spMk id="6" creationId="{CF2EC686-5B85-431E-9A12-8F7E5E02215A}"/>
            </ac:spMkLst>
          </pc:spChg>
          <pc:spChg chg="del">
            <ac:chgData name="Daniel" userId="00240ab5-46a8-4031-ab8b-61076acc223c" providerId="ADAL" clId="{0E8B15EB-9317-47B8-95F0-0DCA91F397AC}" dt="2020-05-04T18:56:05.682" v="80" actId="478"/>
            <ac:spMkLst>
              <pc:docMk/>
              <pc:sldMasterMk cId="2956776450" sldId="2147483648"/>
              <pc:sldLayoutMk cId="890782341" sldId="2147483657"/>
              <ac:spMk id="7" creationId="{86BE935C-36B5-4AE4-BCB6-CD892108D6ED}"/>
            </ac:spMkLst>
          </pc:spChg>
        </pc:sldLayoutChg>
        <pc:sldLayoutChg chg="delSp modSp mod setBg">
          <pc:chgData name="Daniel" userId="00240ab5-46a8-4031-ab8b-61076acc223c" providerId="ADAL" clId="{0E8B15EB-9317-47B8-95F0-0DCA91F397AC}" dt="2020-05-04T19:08:19.311" v="176" actId="255"/>
          <pc:sldLayoutMkLst>
            <pc:docMk/>
            <pc:sldMasterMk cId="2956776450" sldId="2147483648"/>
            <pc:sldLayoutMk cId="2039702673" sldId="2147483658"/>
          </pc:sldLayoutMkLst>
          <pc:spChg chg="mod">
            <ac:chgData name="Daniel" userId="00240ab5-46a8-4031-ab8b-61076acc223c" providerId="ADAL" clId="{0E8B15EB-9317-47B8-95F0-0DCA91F397AC}" dt="2020-05-04T19:08:19.311" v="176" actId="255"/>
            <ac:spMkLst>
              <pc:docMk/>
              <pc:sldMasterMk cId="2956776450" sldId="2147483648"/>
              <pc:sldLayoutMk cId="2039702673" sldId="2147483658"/>
              <ac:spMk id="2" creationId="{D8A7988C-6581-4289-B17A-F93B52258FE4}"/>
            </ac:spMkLst>
          </pc:spChg>
          <pc:spChg chg="del">
            <ac:chgData name="Daniel" userId="00240ab5-46a8-4031-ab8b-61076acc223c" providerId="ADAL" clId="{0E8B15EB-9317-47B8-95F0-0DCA91F397AC}" dt="2020-05-04T19:07:55.595" v="171" actId="478"/>
            <ac:spMkLst>
              <pc:docMk/>
              <pc:sldMasterMk cId="2956776450" sldId="2147483648"/>
              <pc:sldLayoutMk cId="2039702673" sldId="2147483658"/>
              <ac:spMk id="3" creationId="{55C47BCF-EDCE-47E7-A45D-7D0D295D9E50}"/>
            </ac:spMkLst>
          </pc:spChg>
        </pc:sldLayoutChg>
        <pc:sldLayoutChg chg="del">
          <pc:chgData name="Daniel" userId="00240ab5-46a8-4031-ab8b-61076acc223c" providerId="ADAL" clId="{0E8B15EB-9317-47B8-95F0-0DCA91F397AC}" dt="2020-05-04T18:56:12.841" v="83" actId="2696"/>
          <pc:sldLayoutMkLst>
            <pc:docMk/>
            <pc:sldMasterMk cId="2956776450" sldId="2147483648"/>
            <pc:sldLayoutMk cId="2333792061" sldId="2147483658"/>
          </pc:sldLayoutMkLst>
        </pc:sldLayoutChg>
        <pc:sldLayoutChg chg="delSp modSp mod">
          <pc:chgData name="Daniel" userId="00240ab5-46a8-4031-ab8b-61076acc223c" providerId="ADAL" clId="{0E8B15EB-9317-47B8-95F0-0DCA91F397AC}" dt="2020-05-11T10:42:57.011" v="3477" actId="14100"/>
          <pc:sldLayoutMkLst>
            <pc:docMk/>
            <pc:sldMasterMk cId="2956776450" sldId="2147483648"/>
            <pc:sldLayoutMk cId="1940967724" sldId="2147483659"/>
          </pc:sldLayoutMkLst>
          <pc:spChg chg="mod">
            <ac:chgData name="Daniel" userId="00240ab5-46a8-4031-ab8b-61076acc223c" providerId="ADAL" clId="{0E8B15EB-9317-47B8-95F0-0DCA91F397AC}" dt="2020-05-11T10:42:57.011" v="3477" actId="14100"/>
            <ac:spMkLst>
              <pc:docMk/>
              <pc:sldMasterMk cId="2956776450" sldId="2147483648"/>
              <pc:sldLayoutMk cId="1940967724" sldId="2147483659"/>
              <ac:spMk id="3" creationId="{8D146A2B-BE90-4CA7-8DB3-7BDE7CA31755}"/>
            </ac:spMkLst>
          </pc:spChg>
          <pc:spChg chg="del">
            <ac:chgData name="Daniel" userId="00240ab5-46a8-4031-ab8b-61076acc223c" providerId="ADAL" clId="{0E8B15EB-9317-47B8-95F0-0DCA91F397AC}" dt="2020-05-11T10:42:53.427" v="3476" actId="478"/>
            <ac:spMkLst>
              <pc:docMk/>
              <pc:sldMasterMk cId="2956776450" sldId="2147483648"/>
              <pc:sldLayoutMk cId="1940967724" sldId="2147483659"/>
              <ac:spMk id="4" creationId="{4AC0BC93-167E-42E3-9615-2EB91174A418}"/>
            </ac:spMkLst>
          </pc:spChg>
        </pc:sldLayoutChg>
        <pc:sldLayoutChg chg="del">
          <pc:chgData name="Daniel" userId="00240ab5-46a8-4031-ab8b-61076acc223c" providerId="ADAL" clId="{0E8B15EB-9317-47B8-95F0-0DCA91F397AC}" dt="2020-05-04T18:56:15.292" v="84" actId="2696"/>
          <pc:sldLayoutMkLst>
            <pc:docMk/>
            <pc:sldMasterMk cId="2956776450" sldId="2147483648"/>
            <pc:sldLayoutMk cId="2262254286" sldId="2147483659"/>
          </pc:sldLayoutMkLst>
        </pc:sldLayoutChg>
        <pc:sldLayoutChg chg="addSp delSp modSp mod setBg">
          <pc:chgData name="Daniel" userId="00240ab5-46a8-4031-ab8b-61076acc223c" providerId="ADAL" clId="{0E8B15EB-9317-47B8-95F0-0DCA91F397AC}" dt="2020-05-19T09:31:56.559" v="7083" actId="6014"/>
          <pc:sldLayoutMkLst>
            <pc:docMk/>
            <pc:sldMasterMk cId="2956776450" sldId="2147483648"/>
            <pc:sldLayoutMk cId="3156450785" sldId="2147483660"/>
          </pc:sldLayoutMkLst>
          <pc:spChg chg="del mod">
            <ac:chgData name="Daniel" userId="00240ab5-46a8-4031-ab8b-61076acc223c" providerId="ADAL" clId="{0E8B15EB-9317-47B8-95F0-0DCA91F397AC}" dt="2020-05-11T14:25:38.858" v="4122" actId="478"/>
            <ac:spMkLst>
              <pc:docMk/>
              <pc:sldMasterMk cId="2956776450" sldId="2147483648"/>
              <pc:sldLayoutMk cId="3156450785" sldId="2147483660"/>
              <ac:spMk id="2" creationId="{9BFA9150-D6EE-462F-BBFF-505F862B467C}"/>
            </ac:spMkLst>
          </pc:spChg>
          <pc:spChg chg="mod">
            <ac:chgData name="Daniel" userId="00240ab5-46a8-4031-ab8b-61076acc223c" providerId="ADAL" clId="{0E8B15EB-9317-47B8-95F0-0DCA91F397AC}" dt="2020-05-11T14:26:46.113" v="4145" actId="114"/>
            <ac:spMkLst>
              <pc:docMk/>
              <pc:sldMasterMk cId="2956776450" sldId="2147483648"/>
              <pc:sldLayoutMk cId="3156450785" sldId="2147483660"/>
              <ac:spMk id="3" creationId="{8A769A00-4130-497D-9F83-961C664F1223}"/>
            </ac:spMkLst>
          </pc:spChg>
          <pc:spChg chg="add mod">
            <ac:chgData name="Daniel" userId="00240ab5-46a8-4031-ab8b-61076acc223c" providerId="ADAL" clId="{0E8B15EB-9317-47B8-95F0-0DCA91F397AC}" dt="2020-05-11T14:26:49.165" v="4146" actId="1076"/>
            <ac:spMkLst>
              <pc:docMk/>
              <pc:sldMasterMk cId="2956776450" sldId="2147483648"/>
              <pc:sldLayoutMk cId="3156450785" sldId="2147483660"/>
              <ac:spMk id="4" creationId="{7B46ACBF-9EBA-4EA2-AC6B-F1B739966A50}"/>
            </ac:spMkLst>
          </pc:spChg>
        </pc:sldLayoutChg>
        <pc:sldLayoutChg chg="modSp mod">
          <pc:chgData name="Daniel" userId="00240ab5-46a8-4031-ab8b-61076acc223c" providerId="ADAL" clId="{0E8B15EB-9317-47B8-95F0-0DCA91F397AC}" dt="2020-05-19T09:32:09.800" v="7102" actId="20577"/>
          <pc:sldLayoutMkLst>
            <pc:docMk/>
            <pc:sldMasterMk cId="2956776450" sldId="2147483648"/>
            <pc:sldLayoutMk cId="25972285" sldId="2147483661"/>
          </pc:sldLayoutMkLst>
          <pc:spChg chg="mod">
            <ac:chgData name="Daniel" userId="00240ab5-46a8-4031-ab8b-61076acc223c" providerId="ADAL" clId="{0E8B15EB-9317-47B8-95F0-0DCA91F397AC}" dt="2020-05-19T09:32:09.800" v="7102" actId="20577"/>
            <ac:spMkLst>
              <pc:docMk/>
              <pc:sldMasterMk cId="2956776450" sldId="2147483648"/>
              <pc:sldLayoutMk cId="25972285" sldId="2147483661"/>
              <ac:spMk id="4" creationId="{7B46ACBF-9EBA-4EA2-AC6B-F1B739966A5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93501A-233B-480D-B4B4-377EAD43B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3D15E-3725-4FE0-B4E4-98175223B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8DF4-3A25-40D1-96BF-A5F122F9B7B9}" type="datetimeFigureOut">
              <a:rPr lang="en-CA" smtClean="0"/>
              <a:t>2020-12-04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E7BF9-D007-4359-A69B-A114F82AA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F1154-50AE-4E34-B860-2CF693F5B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9B34-D31A-4F4B-BD2C-FDCFB1F2E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26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9150-D6EE-462F-BBFF-505F862B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" y="1122363"/>
            <a:ext cx="11518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69A00-4130-497D-9F83-961C664F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3602038"/>
            <a:ext cx="11518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1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959A-B65D-4393-AFAF-A35EEA09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24000"/>
            <a:ext cx="11518900" cy="899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B530-7B7D-44F7-A0FD-19652BF4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269207"/>
            <a:ext cx="5759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102B-9F62-4E3D-B2B1-0A87D0874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550" y="2093118"/>
            <a:ext cx="5759450" cy="44410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BDB20-457E-41E6-B81D-C49A25038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69207"/>
            <a:ext cx="5759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46B97-FCE9-4656-B7C5-119FEBE24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93118"/>
            <a:ext cx="5535000" cy="4441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0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1232-9F4C-4EAE-98D6-9C2B62FF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29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3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5D57-694A-4327-9A2A-063F9F5A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FA961-9A7F-4109-898D-24EF4530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46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736F-536B-4946-8818-761B02AB7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76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FB2E-B902-4608-9645-DEB7B22E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F874B-CFBE-41F4-9893-A73EB0A06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546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F3DDA-754C-444A-99A8-E6450DBFE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7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 ENU">
    <p:bg>
      <p:bgPr>
        <a:solidFill>
          <a:srgbClr val="10B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769A00-4130-497D-9F83-961C664F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3602038"/>
            <a:ext cx="115189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6ACBF-9EBA-4EA2-AC6B-F1B739966A50}"/>
              </a:ext>
            </a:extLst>
          </p:cNvPr>
          <p:cNvSpPr/>
          <p:nvPr userDrawn="1"/>
        </p:nvSpPr>
        <p:spPr>
          <a:xfrm>
            <a:off x="3868563" y="1859340"/>
            <a:ext cx="44548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</a:t>
            </a:r>
            <a:r>
              <a:rPr lang="fr-FR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</a:t>
            </a:r>
            <a:r>
              <a:rPr lang="fr-FR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CA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actice FRA">
    <p:bg>
      <p:bgPr>
        <a:solidFill>
          <a:srgbClr val="10B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769A00-4130-497D-9F83-961C664F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3602038"/>
            <a:ext cx="115189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6ACBF-9EBA-4EA2-AC6B-F1B739966A50}"/>
              </a:ext>
            </a:extLst>
          </p:cNvPr>
          <p:cNvSpPr/>
          <p:nvPr userDrawn="1"/>
        </p:nvSpPr>
        <p:spPr>
          <a:xfrm>
            <a:off x="3858148" y="1859340"/>
            <a:ext cx="44757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exercise</a:t>
            </a:r>
            <a:endParaRPr lang="en-CA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B13F0-A152-4D9D-A6B0-EFAB47EA7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0288" y="323850"/>
            <a:ext cx="1935162" cy="1755775"/>
          </a:xfrm>
        </p:spPr>
        <p:txBody>
          <a:bodyPr>
            <a:noAutofit/>
          </a:bodyPr>
          <a:lstStyle>
            <a:lvl1pPr marL="0" indent="0" algn="r"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nb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B9969-10ED-492A-8B80-C2F570144E5B}"/>
              </a:ext>
            </a:extLst>
          </p:cNvPr>
          <p:cNvSpPr txBox="1"/>
          <p:nvPr userDrawn="1"/>
        </p:nvSpPr>
        <p:spPr>
          <a:xfrm>
            <a:off x="8751000" y="382483"/>
            <a:ext cx="126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endParaRPr lang="en-CA" sz="5000" b="1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actice FRA">
    <p:bg>
      <p:bgPr>
        <a:solidFill>
          <a:srgbClr val="10B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769A00-4130-497D-9F83-961C664F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50" y="3602038"/>
            <a:ext cx="115189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6ACBF-9EBA-4EA2-AC6B-F1B739966A50}"/>
              </a:ext>
            </a:extLst>
          </p:cNvPr>
          <p:cNvSpPr/>
          <p:nvPr userDrawn="1"/>
        </p:nvSpPr>
        <p:spPr>
          <a:xfrm>
            <a:off x="3147828" y="1859340"/>
            <a:ext cx="5896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fr-FR" sz="9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theory</a:t>
            </a:r>
            <a:r>
              <a:rPr lang="fr-FR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CA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B83E-E465-4D01-94D1-B7E9912A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1F95-B3ED-405F-B294-4FB6986F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223964"/>
            <a:ext cx="11518900" cy="5310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1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988C-6581-4289-B17A-F93B5225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709738"/>
            <a:ext cx="11518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47BCF-EDCE-47E7-A45D-7D0D295D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4589463"/>
            <a:ext cx="11429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7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Hidden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988C-6581-4289-B17A-F93B5225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23850"/>
            <a:ext cx="11518900" cy="6210300"/>
          </a:xfrm>
        </p:spPr>
        <p:txBody>
          <a:bodyPr anchor="ctr">
            <a:normAutofit/>
          </a:bodyPr>
          <a:lstStyle>
            <a:lvl1pPr algn="ctr">
              <a:defRPr sz="8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7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C74E-335E-4983-BC96-5F3B34AD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6A2B-BE90-4CA7-8DB3-7BDE7CA31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223964"/>
            <a:ext cx="5683250" cy="5310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0BC93-167E-42E3-9615-2EB91174A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3964"/>
            <a:ext cx="5683250" cy="53101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6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C74E-335E-4983-BC96-5F3B34AD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6A2B-BE90-4CA7-8DB3-7BDE7CA31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223964"/>
            <a:ext cx="4409450" cy="5310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6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226EF-6E16-4934-A873-7499652B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23852"/>
            <a:ext cx="1151890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47498-9E16-4F3D-83DC-CA858D95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223964"/>
            <a:ext cx="11518900" cy="5310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7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51" r:id="rId6"/>
    <p:sldLayoutId id="2147483658" r:id="rId7"/>
    <p:sldLayoutId id="2147483652" r:id="rId8"/>
    <p:sldLayoutId id="2147483659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71" userDrawn="1">
          <p15:clr>
            <a:srgbClr val="F26B43"/>
          </p15:clr>
        </p15:guide>
        <p15:guide id="4" pos="212" userDrawn="1">
          <p15:clr>
            <a:srgbClr val="F26B43"/>
          </p15:clr>
        </p15:guide>
        <p15:guide id="5" pos="7468" userDrawn="1">
          <p15:clr>
            <a:srgbClr val="F26B43"/>
          </p15:clr>
        </p15:guide>
        <p15:guide id="6" orient="horz" pos="4116" userDrawn="1">
          <p15:clr>
            <a:srgbClr val="F26B43"/>
          </p15:clr>
        </p15:guide>
        <p15:guide id="7" orient="horz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EA0D2-C5E2-4D06-BEA3-78775C0D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 to Dynamo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D56E6F-82A5-4117-B041-A81A1CD93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1D950A98-9AFE-4636-92CB-07667C71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81" y="3602038"/>
            <a:ext cx="1488437" cy="1488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B4712-5BF7-4982-B3F2-83A9BAF84613}"/>
              </a:ext>
            </a:extLst>
          </p:cNvPr>
          <p:cNvSpPr txBox="1"/>
          <p:nvPr/>
        </p:nvSpPr>
        <p:spPr>
          <a:xfrm>
            <a:off x="9201000" y="6197267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powered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by</a:t>
            </a: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742201-7E0E-4A1A-BADF-EA6C6778E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83" y="5735637"/>
            <a:ext cx="1022732" cy="8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10B5-906E-45A5-958E-DB740B5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paneling</a:t>
            </a:r>
            <a:endParaRPr lang="en-CA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2DE98755-A593-4CA1-9C84-E46764E43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66" y="323850"/>
            <a:ext cx="940750" cy="9416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AAC63-5E32-4CD2-8186-E9D0DCD6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09" y="1202325"/>
            <a:ext cx="8752381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BC2EE-C028-49A8-BBE6-CB4F2EE1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paneling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E8A42-E2C7-446E-9A03-95F063AE05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Import the .</a:t>
            </a:r>
            <a:r>
              <a:rPr lang="fr-FR" dirty="0" err="1"/>
              <a:t>sat</a:t>
            </a:r>
            <a:r>
              <a:rPr lang="fr-FR" dirty="0"/>
              <a:t> from Rhino</a:t>
            </a:r>
          </a:p>
          <a:p>
            <a:r>
              <a:rPr lang="fr-FR" dirty="0" err="1"/>
              <a:t>Recreate</a:t>
            </a:r>
            <a:r>
              <a:rPr lang="fr-FR" dirty="0"/>
              <a:t> the </a:t>
            </a:r>
            <a:r>
              <a:rPr lang="fr-FR" dirty="0" err="1"/>
              <a:t>outer</a:t>
            </a:r>
            <a:r>
              <a:rPr lang="fr-FR" dirty="0"/>
              <a:t> </a:t>
            </a:r>
            <a:r>
              <a:rPr lang="fr-FR" dirty="0" err="1"/>
              <a:t>shell</a:t>
            </a:r>
            <a:r>
              <a:rPr lang="fr-FR" dirty="0"/>
              <a:t> in Dynamo</a:t>
            </a:r>
          </a:p>
          <a:p>
            <a:r>
              <a:rPr lang="fr-FR" dirty="0" err="1"/>
              <a:t>Divide</a:t>
            </a:r>
            <a:r>
              <a:rPr lang="fr-FR" dirty="0"/>
              <a:t> the surface</a:t>
            </a:r>
          </a:p>
          <a:p>
            <a:r>
              <a:rPr lang="fr-FR" dirty="0"/>
              <a:t>Group all the points</a:t>
            </a:r>
          </a:p>
          <a:p>
            <a:r>
              <a:rPr lang="fr-FR" dirty="0"/>
              <a:t>Place the panels ~17 000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7B2AF-C19D-4F06-872E-4EC2BB18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6" y="1674000"/>
            <a:ext cx="11615214" cy="4388292"/>
          </a:xfrm>
          <a:prstGeom prst="rect">
            <a:avLst/>
          </a:prstGeom>
        </p:spPr>
      </p:pic>
      <p:pic>
        <p:nvPicPr>
          <p:cNvPr id="7" name="Content Placeholder 7" descr="A picture containing lamp&#10;&#10;Description automatically generated">
            <a:extLst>
              <a:ext uri="{FF2B5EF4-FFF2-40B4-BE49-F238E27FC236}">
                <a16:creationId xmlns:a16="http://schemas.microsoft.com/office/drawing/2014/main" id="{9E9ABDDE-5791-4D39-B31E-B099FB212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6" y="323850"/>
            <a:ext cx="900113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25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FBEB-2A50-4C15-B4C9-33208562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 design</a:t>
            </a:r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04D049-7D5B-4CFD-82A6-D00453A6097B}"/>
              </a:ext>
            </a:extLst>
          </p:cNvPr>
          <p:cNvGrpSpPr/>
          <p:nvPr/>
        </p:nvGrpSpPr>
        <p:grpSpPr>
          <a:xfrm>
            <a:off x="671402" y="1467186"/>
            <a:ext cx="9926027" cy="5086313"/>
            <a:chOff x="671402" y="1467186"/>
            <a:chExt cx="9926027" cy="50863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8E8D8F-A68E-4AC7-8B39-44E7E1DD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6000" y="1467186"/>
              <a:ext cx="4591429" cy="50863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E9DA3E-DD29-45DE-8056-9A80286F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402" y="1467186"/>
              <a:ext cx="4752381" cy="1952381"/>
            </a:xfrm>
            <a:prstGeom prst="rect">
              <a:avLst/>
            </a:prstGeom>
          </p:spPr>
        </p:pic>
      </p:grpSp>
      <p:pic>
        <p:nvPicPr>
          <p:cNvPr id="8" name="Content Placeholder 8" descr="A picture containing object, clock, light&#10;&#10;Description automatically generated">
            <a:extLst>
              <a:ext uri="{FF2B5EF4-FFF2-40B4-BE49-F238E27FC236}">
                <a16:creationId xmlns:a16="http://schemas.microsoft.com/office/drawing/2014/main" id="{539773E7-2474-484D-A02B-1CA570CF7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00" y="323850"/>
            <a:ext cx="900988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5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1D6F1-71A9-4A8D-829F-13140924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 design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D97F3-D93F-4C68-88EB-88B2EBDE49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all 3 </a:t>
            </a:r>
            <a:r>
              <a:rPr lang="fr-FR" dirty="0" err="1"/>
              <a:t>tower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inputs</a:t>
            </a:r>
          </a:p>
          <a:p>
            <a:r>
              <a:rPr lang="fr-FR" dirty="0" err="1"/>
              <a:t>Create</a:t>
            </a:r>
            <a:r>
              <a:rPr lang="fr-FR" dirty="0"/>
              <a:t> all 3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input</a:t>
            </a:r>
          </a:p>
          <a:p>
            <a:r>
              <a:rPr lang="fr-FR" dirty="0" err="1"/>
              <a:t>Intersect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levels</a:t>
            </a:r>
            <a:endParaRPr lang="fr-FR" dirty="0"/>
          </a:p>
          <a:p>
            <a:r>
              <a:rPr lang="fr-FR" dirty="0" err="1"/>
              <a:t>Calculate</a:t>
            </a:r>
            <a:r>
              <a:rPr lang="fr-FR" dirty="0"/>
              <a:t> area </a:t>
            </a:r>
            <a:r>
              <a:rPr lang="fr-FR" dirty="0" err="1"/>
              <a:t>totals</a:t>
            </a:r>
            <a:endParaRPr lang="fr-FR" dirty="0"/>
          </a:p>
          <a:p>
            <a:endParaRPr lang="fr-FR" dirty="0"/>
          </a:p>
          <a:p>
            <a:endParaRPr lang="en-CA" dirty="0"/>
          </a:p>
        </p:txBody>
      </p:sp>
      <p:pic>
        <p:nvPicPr>
          <p:cNvPr id="5" name="Content Placeholder 7" descr="A picture containing lamp&#10;&#10;Description automatically generated">
            <a:extLst>
              <a:ext uri="{FF2B5EF4-FFF2-40B4-BE49-F238E27FC236}">
                <a16:creationId xmlns:a16="http://schemas.microsoft.com/office/drawing/2014/main" id="{105BBD53-5DA6-4BE3-B6ED-9EEF9425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6" y="323850"/>
            <a:ext cx="900113" cy="900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85405-675C-4C58-BD32-4374BFF99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507" t="4613" r="9862"/>
          <a:stretch/>
        </p:blipFill>
        <p:spPr>
          <a:xfrm>
            <a:off x="2146023" y="1223965"/>
            <a:ext cx="7899954" cy="5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CC33-83A0-44CD-99B9-58938789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documentation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494B1-722F-4130-AB70-F0A6C88C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64" y="1796604"/>
            <a:ext cx="2612923" cy="3648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26634-EBE9-4C88-A804-B6BA8E39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00" y="1267308"/>
            <a:ext cx="2461190" cy="5266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95CB6-AC33-47C5-A4BE-3575243E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12" y="1796604"/>
            <a:ext cx="2158414" cy="3663431"/>
          </a:xfrm>
          <a:prstGeom prst="rect">
            <a:avLst/>
          </a:prstGeom>
        </p:spPr>
      </p:pic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F9A6FB6-34A4-460C-9BD9-B50AF96B1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66" y="323850"/>
            <a:ext cx="940750" cy="941662"/>
          </a:xfrm>
          <a:prstGeom prst="rect">
            <a:avLst/>
          </a:prstGeom>
        </p:spPr>
      </p:pic>
      <p:pic>
        <p:nvPicPr>
          <p:cNvPr id="9" name="Content Placeholder 8" descr="A picture containing object, clock, light&#10;&#10;Description automatically generated">
            <a:extLst>
              <a:ext uri="{FF2B5EF4-FFF2-40B4-BE49-F238E27FC236}">
                <a16:creationId xmlns:a16="http://schemas.microsoft.com/office/drawing/2014/main" id="{CA3FD914-EFD7-40B5-B44E-524ADDC83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4" y="344625"/>
            <a:ext cx="900988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11731-20A5-4CEF-8E49-495D11C5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documentation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A24BA-7487-4561-8FC1-DDD0DA42D3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Get</a:t>
            </a:r>
            <a:r>
              <a:rPr lang="fr-FR" dirty="0"/>
              <a:t> all the </a:t>
            </a:r>
            <a:r>
              <a:rPr lang="fr-FR" dirty="0" err="1"/>
              <a:t>Assembly</a:t>
            </a:r>
            <a:endParaRPr lang="fr-FR" dirty="0"/>
          </a:p>
          <a:p>
            <a:r>
              <a:rPr lang="fr-FR" dirty="0" err="1"/>
              <a:t>Choose</a:t>
            </a:r>
            <a:r>
              <a:rPr lang="fr-FR" dirty="0"/>
              <a:t> the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ones</a:t>
            </a:r>
            <a:endParaRPr lang="fr-FR" dirty="0"/>
          </a:p>
          <a:p>
            <a:r>
              <a:rPr lang="fr-FR" dirty="0" err="1"/>
              <a:t>Choose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Views</a:t>
            </a:r>
            <a:r>
              <a:rPr lang="fr-FR" dirty="0"/>
              <a:t> to </a:t>
            </a:r>
            <a:r>
              <a:rPr lang="fr-FR" dirty="0" err="1"/>
              <a:t>create</a:t>
            </a:r>
            <a:endParaRPr lang="fr-FR" dirty="0"/>
          </a:p>
          <a:p>
            <a:r>
              <a:rPr lang="fr-FR" dirty="0"/>
              <a:t>Place all </a:t>
            </a:r>
            <a:r>
              <a:rPr lang="fr-FR" dirty="0" err="1"/>
              <a:t>views</a:t>
            </a:r>
            <a:r>
              <a:rPr lang="fr-FR" dirty="0"/>
              <a:t> on </a:t>
            </a:r>
            <a:r>
              <a:rPr lang="fr-FR" dirty="0" err="1"/>
              <a:t>sheets</a:t>
            </a:r>
            <a:endParaRPr lang="fr-FR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063C2-11A9-400D-B71D-F632199CB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124075"/>
            <a:ext cx="11515465" cy="4184145"/>
          </a:xfrm>
          <a:prstGeom prst="rect">
            <a:avLst/>
          </a:prstGeom>
        </p:spPr>
      </p:pic>
      <p:pic>
        <p:nvPicPr>
          <p:cNvPr id="6" name="Content Placeholder 7" descr="A picture containing lamp&#10;&#10;Description automatically generated">
            <a:extLst>
              <a:ext uri="{FF2B5EF4-FFF2-40B4-BE49-F238E27FC236}">
                <a16:creationId xmlns:a16="http://schemas.microsoft.com/office/drawing/2014/main" id="{6363BC80-E3AD-4EDE-A722-4D95B572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6" y="323850"/>
            <a:ext cx="900113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7FEF9-78C8-4CF5-95F3-05DE3A4B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inital</a:t>
            </a:r>
            <a:r>
              <a:rPr lang="fr-FR" dirty="0"/>
              <a:t> </a:t>
            </a:r>
            <a:r>
              <a:rPr lang="fr-FR" dirty="0" err="1"/>
              <a:t>massing</a:t>
            </a:r>
            <a:r>
              <a:rPr lang="fr-FR" dirty="0"/>
              <a:t> </a:t>
            </a:r>
            <a:endParaRPr lang="en-CA" dirty="0"/>
          </a:p>
        </p:txBody>
      </p:sp>
      <p:pic>
        <p:nvPicPr>
          <p:cNvPr id="6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8C71BF0-D3BE-49CB-9DED-EB10F426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66" y="323850"/>
            <a:ext cx="940750" cy="941662"/>
          </a:xfrm>
          <a:prstGeom prst="rect">
            <a:avLst/>
          </a:prstGeom>
        </p:spPr>
      </p:pic>
      <p:pic>
        <p:nvPicPr>
          <p:cNvPr id="8" name="Picture 7" descr="A picture containing kite, boat, flying, different&#10;&#10;Description automatically generated">
            <a:extLst>
              <a:ext uri="{FF2B5EF4-FFF2-40B4-BE49-F238E27FC236}">
                <a16:creationId xmlns:a16="http://schemas.microsoft.com/office/drawing/2014/main" id="{37D0C21D-5486-4BCF-8CB9-3A7109F86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63" y="1494000"/>
            <a:ext cx="7679274" cy="47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7FEF9-78C8-4CF5-95F3-05DE3A4B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inital</a:t>
            </a:r>
            <a:r>
              <a:rPr lang="fr-FR" dirty="0"/>
              <a:t> </a:t>
            </a:r>
            <a:r>
              <a:rPr lang="fr-FR" dirty="0" err="1"/>
              <a:t>massing</a:t>
            </a:r>
            <a:r>
              <a:rPr lang="fr-FR" dirty="0"/>
              <a:t> 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2A7BAE-695D-429C-AB0E-9AA33433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bottom surface of the mass</a:t>
            </a:r>
          </a:p>
          <a:p>
            <a:r>
              <a:rPr lang="en-US" dirty="0"/>
              <a:t>Connect the surface vertices with the origin point</a:t>
            </a:r>
          </a:p>
          <a:p>
            <a:r>
              <a:rPr lang="en-US" dirty="0"/>
              <a:t>Create the sloped surfaces based on the origin point "gravity lines"</a:t>
            </a:r>
          </a:p>
          <a:p>
            <a:r>
              <a:rPr lang="en-US" dirty="0"/>
              <a:t>Close the faces</a:t>
            </a:r>
          </a:p>
          <a:p>
            <a:r>
              <a:rPr lang="en-US" dirty="0"/>
              <a:t>Create the mass</a:t>
            </a:r>
            <a:endParaRPr lang="en-CA" dirty="0"/>
          </a:p>
        </p:txBody>
      </p:sp>
      <p:pic>
        <p:nvPicPr>
          <p:cNvPr id="6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8C71BF0-D3BE-49CB-9DED-EB10F426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66" y="323850"/>
            <a:ext cx="940750" cy="941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42058-3F28-4C79-B066-09CFA60E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00" y="1647088"/>
            <a:ext cx="9426000" cy="39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5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8BAD-C886-4596-873A-2BFE4398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</a:t>
            </a:r>
            <a:r>
              <a:rPr lang="fr-FR" dirty="0" err="1"/>
              <a:t>auditing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AD8594-EDE1-483F-8A0C-005B6F4BDF43}"/>
              </a:ext>
            </a:extLst>
          </p:cNvPr>
          <p:cNvGrpSpPr/>
          <p:nvPr/>
        </p:nvGrpSpPr>
        <p:grpSpPr>
          <a:xfrm>
            <a:off x="1472250" y="1234087"/>
            <a:ext cx="9247500" cy="5261336"/>
            <a:chOff x="2342014" y="1234087"/>
            <a:chExt cx="9247500" cy="5261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5D33E5-8E8F-4DD3-A9EE-7A418A1B1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014" y="1234087"/>
              <a:ext cx="7335000" cy="52613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495E95-4BE4-4CC6-9B2C-366C2380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000" y="1483785"/>
              <a:ext cx="1897029" cy="38904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E5E036-4368-41E3-AEE8-FC2BE0AEF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4514" y="3744000"/>
              <a:ext cx="3825000" cy="236530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4A6037-3C16-46A1-AB5A-50FA27BC2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024" y="1214723"/>
            <a:ext cx="3703952" cy="5300063"/>
          </a:xfrm>
          <a:prstGeom prst="rect">
            <a:avLst/>
          </a:prstGeom>
        </p:spPr>
      </p:pic>
      <p:pic>
        <p:nvPicPr>
          <p:cNvPr id="10" name="Content Placeholder 8" descr="A picture containing object, clock, light&#10;&#10;Description automatically generated">
            <a:extLst>
              <a:ext uri="{FF2B5EF4-FFF2-40B4-BE49-F238E27FC236}">
                <a16:creationId xmlns:a16="http://schemas.microsoft.com/office/drawing/2014/main" id="{8FECB6F4-F6AE-400E-B293-740D9A352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00" y="323850"/>
            <a:ext cx="900988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F7039-ECB1-4E3E-907F-31E6B4BF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… </a:t>
            </a:r>
            <a:r>
              <a:rPr lang="fr-FR" dirty="0" err="1"/>
              <a:t>with</a:t>
            </a:r>
            <a:r>
              <a:rPr lang="fr-FR" dirty="0"/>
              <a:t> the basics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ACD75-DBAD-4BEA-9D29-E7257E229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then a few simple exercises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46613EB7-41CC-4E4A-8561-F5AFFC281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02" y="323850"/>
            <a:ext cx="900113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D832-D38E-4CAC-8568-DA94AC84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dynamo?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DBD8-91A1-4E32-B2CE-B3A211B2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visual programming tool that aims to be accessible to both non-programmers and programmers alike. It gives users the ability to </a:t>
            </a:r>
            <a:r>
              <a:rPr lang="en-US" dirty="0">
                <a:solidFill>
                  <a:srgbClr val="10B0BA"/>
                </a:solidFill>
              </a:rPr>
              <a:t>visually</a:t>
            </a:r>
            <a:r>
              <a:rPr lang="en-US" dirty="0"/>
              <a:t> script behavior, define custom pieces of </a:t>
            </a:r>
            <a:r>
              <a:rPr lang="en-US" dirty="0">
                <a:solidFill>
                  <a:srgbClr val="10B0BA"/>
                </a:solidFill>
              </a:rPr>
              <a:t>logic</a:t>
            </a:r>
            <a:r>
              <a:rPr lang="en-US" dirty="0"/>
              <a:t>, and script using various textual programming languages.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DD87D-164F-4FDB-80FF-696B8C8D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00" y="3800881"/>
            <a:ext cx="4665950" cy="2415238"/>
          </a:xfrm>
          <a:prstGeom prst="roundRect">
            <a:avLst>
              <a:gd name="adj" fmla="val 7320"/>
            </a:avLst>
          </a:prstGeom>
          <a:ln w="22225">
            <a:solidFill>
              <a:srgbClr val="10B0BA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D8CC3-1CAD-4F4B-91F1-041187E4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00" y="4230278"/>
            <a:ext cx="6366000" cy="1556445"/>
          </a:xfrm>
          <a:prstGeom prst="roundRect">
            <a:avLst>
              <a:gd name="adj" fmla="val 7320"/>
            </a:avLst>
          </a:prstGeom>
          <a:ln w="22225">
            <a:solidFill>
              <a:srgbClr val="10B0BA"/>
            </a:solidFill>
          </a:ln>
        </p:spPr>
      </p:pic>
    </p:spTree>
    <p:extLst>
      <p:ext uri="{BB962C8B-B14F-4D97-AF65-F5344CB8AC3E}">
        <p14:creationId xmlns:p14="http://schemas.microsoft.com/office/powerpoint/2010/main" val="95419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86DC5-9011-4DB1-BC6A-7BE7DE9F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List?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50944-FCA0-4882-8C53-2BC0DB93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elements</a:t>
            </a:r>
          </a:p>
          <a:p>
            <a:pPr lvl="1"/>
            <a:r>
              <a:rPr lang="en-US" dirty="0"/>
              <a:t>Every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element</a:t>
            </a:r>
            <a:r>
              <a:rPr lang="en-US" dirty="0"/>
              <a:t> in a list have an </a:t>
            </a:r>
            <a:r>
              <a:rPr lang="en-US" dirty="0">
                <a:solidFill>
                  <a:srgbClr val="10B0BA"/>
                </a:solidFill>
              </a:rPr>
              <a:t>[index]</a:t>
            </a:r>
          </a:p>
          <a:p>
            <a:pPr lvl="1"/>
            <a:r>
              <a:rPr lang="en-US" dirty="0"/>
              <a:t>List are zero-based, meaning that the first element </a:t>
            </a:r>
            <a:r>
              <a:rPr lang="en-US" dirty="0">
                <a:solidFill>
                  <a:srgbClr val="10B0BA"/>
                </a:solidFill>
              </a:rPr>
              <a:t>[index]</a:t>
            </a:r>
            <a:r>
              <a:rPr lang="en-US" dirty="0"/>
              <a:t> is 0</a:t>
            </a:r>
          </a:p>
          <a:p>
            <a:pPr lvl="1"/>
            <a:r>
              <a:rPr lang="en-US" dirty="0"/>
              <a:t>List have Levels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0817B-A358-4570-9FFA-37AC98F1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00" y="3114000"/>
            <a:ext cx="3150000" cy="2936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48E07C-15CA-46EE-A68A-79C35B238D65}"/>
              </a:ext>
            </a:extLst>
          </p:cNvPr>
          <p:cNvSpPr/>
          <p:nvPr/>
        </p:nvSpPr>
        <p:spPr>
          <a:xfrm>
            <a:off x="4611000" y="3838872"/>
            <a:ext cx="405000" cy="1800000"/>
          </a:xfrm>
          <a:prstGeom prst="rect">
            <a:avLst/>
          </a:prstGeom>
          <a:noFill/>
          <a:ln w="38100">
            <a:solidFill>
              <a:srgbClr val="10B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66B9F9-AC20-464C-A206-E86BD216C1CD}"/>
              </a:ext>
            </a:extLst>
          </p:cNvPr>
          <p:cNvGrpSpPr/>
          <p:nvPr/>
        </p:nvGrpSpPr>
        <p:grpSpPr>
          <a:xfrm>
            <a:off x="4838594" y="3973872"/>
            <a:ext cx="4420033" cy="1665000"/>
            <a:chOff x="4163594" y="3564000"/>
            <a:chExt cx="4420033" cy="1665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A172F9-727F-408C-BD6B-04F39122D22F}"/>
                </a:ext>
              </a:extLst>
            </p:cNvPr>
            <p:cNvSpPr/>
            <p:nvPr/>
          </p:nvSpPr>
          <p:spPr>
            <a:xfrm>
              <a:off x="4163594" y="3564000"/>
              <a:ext cx="2697405" cy="1665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6B4E45-5BBE-4EF1-892E-B7F6970274CD}"/>
                </a:ext>
              </a:extLst>
            </p:cNvPr>
            <p:cNvSpPr txBox="1"/>
            <p:nvPr/>
          </p:nvSpPr>
          <p:spPr>
            <a:xfrm>
              <a:off x="6963627" y="3575876"/>
              <a:ext cx="1620000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List of Points</a:t>
              </a:r>
              <a:endParaRPr lang="en-CA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20E826-815B-4B09-9EEE-D0B2340CE26C}"/>
              </a:ext>
            </a:extLst>
          </p:cNvPr>
          <p:cNvGrpSpPr/>
          <p:nvPr/>
        </p:nvGrpSpPr>
        <p:grpSpPr>
          <a:xfrm>
            <a:off x="2901000" y="3973872"/>
            <a:ext cx="2115000" cy="369332"/>
            <a:chOff x="2226000" y="3564000"/>
            <a:chExt cx="2115000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E10A8A-C762-4B44-A6B9-F00B2312D8AC}"/>
                </a:ext>
              </a:extLst>
            </p:cNvPr>
            <p:cNvSpPr/>
            <p:nvPr/>
          </p:nvSpPr>
          <p:spPr>
            <a:xfrm>
              <a:off x="3486001" y="3564000"/>
              <a:ext cx="854999" cy="207600"/>
            </a:xfrm>
            <a:prstGeom prst="rect">
              <a:avLst/>
            </a:prstGeom>
            <a:noFill/>
            <a:ln w="38100">
              <a:solidFill>
                <a:srgbClr val="10B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B3ED9C-A030-4707-9935-30521EAC7022}"/>
                </a:ext>
              </a:extLst>
            </p:cNvPr>
            <p:cNvSpPr txBox="1"/>
            <p:nvPr/>
          </p:nvSpPr>
          <p:spPr>
            <a:xfrm>
              <a:off x="2226000" y="3564000"/>
              <a:ext cx="1125001" cy="369332"/>
            </a:xfrm>
            <a:prstGeom prst="rect">
              <a:avLst/>
            </a:prstGeom>
            <a:noFill/>
            <a:ln w="38100">
              <a:solidFill>
                <a:srgbClr val="10B0B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/>
                <a:t>Index [0]</a:t>
              </a:r>
              <a:endParaRPr lang="en-CA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D58295-4FBF-460E-A240-00D89A965490}"/>
              </a:ext>
            </a:extLst>
          </p:cNvPr>
          <p:cNvGrpSpPr/>
          <p:nvPr/>
        </p:nvGrpSpPr>
        <p:grpSpPr>
          <a:xfrm>
            <a:off x="2991000" y="5707664"/>
            <a:ext cx="1980000" cy="381208"/>
            <a:chOff x="2316000" y="5297792"/>
            <a:chExt cx="1980000" cy="3812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F0185D-8B8C-40E3-84D3-CE311A5C9CC7}"/>
                </a:ext>
              </a:extLst>
            </p:cNvPr>
            <p:cNvSpPr/>
            <p:nvPr/>
          </p:nvSpPr>
          <p:spPr>
            <a:xfrm>
              <a:off x="3486001" y="5297792"/>
              <a:ext cx="809999" cy="2076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4F5A29-0E88-4704-B045-A12AF78605E1}"/>
                </a:ext>
              </a:extLst>
            </p:cNvPr>
            <p:cNvSpPr txBox="1"/>
            <p:nvPr/>
          </p:nvSpPr>
          <p:spPr>
            <a:xfrm>
              <a:off x="2316000" y="5309668"/>
              <a:ext cx="1012500" cy="36933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/>
                <a:t>Levels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2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E068D-C193-499E-9A24-7A10101B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lacing</a:t>
            </a:r>
            <a:r>
              <a:rPr lang="fr-FR" dirty="0"/>
              <a:t> (short)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A88CC-E243-4297-A60E-DD497949FE07}"/>
              </a:ext>
            </a:extLst>
          </p:cNvPr>
          <p:cNvSpPr txBox="1"/>
          <p:nvPr/>
        </p:nvSpPr>
        <p:spPr>
          <a:xfrm>
            <a:off x="813341" y="2411663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4A5D1-8CFB-47FD-9300-062DE5B47C9C}"/>
              </a:ext>
            </a:extLst>
          </p:cNvPr>
          <p:cNvSpPr txBox="1"/>
          <p:nvPr/>
        </p:nvSpPr>
        <p:spPr>
          <a:xfrm>
            <a:off x="829371" y="282030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5D44-B30A-4141-A633-5A8082EC7CAC}"/>
              </a:ext>
            </a:extLst>
          </p:cNvPr>
          <p:cNvSpPr txBox="1"/>
          <p:nvPr/>
        </p:nvSpPr>
        <p:spPr>
          <a:xfrm>
            <a:off x="3509355" y="2411663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3ACE8-9F2C-4E71-AD8F-587F6DE69A5A}"/>
              </a:ext>
            </a:extLst>
          </p:cNvPr>
          <p:cNvSpPr txBox="1"/>
          <p:nvPr/>
        </p:nvSpPr>
        <p:spPr>
          <a:xfrm>
            <a:off x="3509355" y="28203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4B8F7-7870-4C85-9F63-188B1FE4CA05}"/>
              </a:ext>
            </a:extLst>
          </p:cNvPr>
          <p:cNvSpPr txBox="1"/>
          <p:nvPr/>
        </p:nvSpPr>
        <p:spPr>
          <a:xfrm>
            <a:off x="3509355" y="3228945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8292F-0409-49B8-B45F-10ABA08FA81E}"/>
              </a:ext>
            </a:extLst>
          </p:cNvPr>
          <p:cNvSpPr txBox="1"/>
          <p:nvPr/>
        </p:nvSpPr>
        <p:spPr>
          <a:xfrm>
            <a:off x="3509355" y="363758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F9D36-ED78-4ACF-BD56-4745397249AC}"/>
              </a:ext>
            </a:extLst>
          </p:cNvPr>
          <p:cNvSpPr txBox="1"/>
          <p:nvPr/>
        </p:nvSpPr>
        <p:spPr>
          <a:xfrm>
            <a:off x="3509355" y="4046227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9502-E1F6-4481-BF72-9F2C63F7EE00}"/>
              </a:ext>
            </a:extLst>
          </p:cNvPr>
          <p:cNvSpPr txBox="1"/>
          <p:nvPr/>
        </p:nvSpPr>
        <p:spPr>
          <a:xfrm>
            <a:off x="3509355" y="445486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35E65-8DF8-4DD4-BD1E-77307748E8AA}"/>
              </a:ext>
            </a:extLst>
          </p:cNvPr>
          <p:cNvSpPr txBox="1"/>
          <p:nvPr/>
        </p:nvSpPr>
        <p:spPr>
          <a:xfrm>
            <a:off x="3509355" y="486350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E7065-3F9C-4EFB-9A82-9DFC873827A7}"/>
              </a:ext>
            </a:extLst>
          </p:cNvPr>
          <p:cNvSpPr txBox="1"/>
          <p:nvPr/>
        </p:nvSpPr>
        <p:spPr>
          <a:xfrm>
            <a:off x="3509355" y="5272151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0E7FD7-7E01-44DA-B72F-832A36B561F6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179147" y="2611718"/>
            <a:ext cx="2330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63F9B-CC7E-48E2-BE7C-ADBDDBC5B7FB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1179147" y="3020359"/>
            <a:ext cx="2330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4D8896-8A33-4B5D-96C8-E98329610C4A}"/>
              </a:ext>
            </a:extLst>
          </p:cNvPr>
          <p:cNvSpPr txBox="1"/>
          <p:nvPr/>
        </p:nvSpPr>
        <p:spPr>
          <a:xfrm>
            <a:off x="5358341" y="241166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A0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E4D61-FDE7-4A3D-A4ED-18DF84739BEE}"/>
              </a:ext>
            </a:extLst>
          </p:cNvPr>
          <p:cNvSpPr txBox="1"/>
          <p:nvPr/>
        </p:nvSpPr>
        <p:spPr>
          <a:xfrm>
            <a:off x="5366356" y="2820304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43C5A-0737-4CB2-9D79-EEFAD18D8CA5}"/>
              </a:ext>
            </a:extLst>
          </p:cNvPr>
          <p:cNvSpPr txBox="1"/>
          <p:nvPr/>
        </p:nvSpPr>
        <p:spPr>
          <a:xfrm>
            <a:off x="322530" y="1882443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BF8BAC-A701-4FED-82E1-0EDF51B7EB50}"/>
              </a:ext>
            </a:extLst>
          </p:cNvPr>
          <p:cNvSpPr txBox="1"/>
          <p:nvPr/>
        </p:nvSpPr>
        <p:spPr>
          <a:xfrm>
            <a:off x="2993697" y="1882443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89285B-6140-4B8D-B9B9-65A4D9C6C649}"/>
              </a:ext>
            </a:extLst>
          </p:cNvPr>
          <p:cNvGrpSpPr/>
          <p:nvPr/>
        </p:nvGrpSpPr>
        <p:grpSpPr>
          <a:xfrm>
            <a:off x="6951000" y="2411663"/>
            <a:ext cx="4765495" cy="2967093"/>
            <a:chOff x="6951000" y="2411663"/>
            <a:chExt cx="4765495" cy="2967093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997BD79D-E3A1-4CB4-907D-C9E59C0F00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537009"/>
                </p:ext>
              </p:extLst>
            </p:nvPr>
          </p:nvGraphicFramePr>
          <p:xfrm>
            <a:off x="6951000" y="2411663"/>
            <a:ext cx="4513263" cy="279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" r:id="rId3" imgW="4514040" imgH="2790360" progId="Photoshop.Image.21">
                    <p:embed/>
                  </p:oleObj>
                </mc:Choice>
                <mc:Fallback>
                  <p:oleObj name="Image" r:id="rId3" imgW="4514040" imgH="2790360" progId="Photoshop.Image.21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997BD79D-E3A1-4CB4-907D-C9E59C0F00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51000" y="2411663"/>
                          <a:ext cx="4513263" cy="279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DA5B075-B28A-4770-8D25-08CC441F4292}"/>
                </a:ext>
              </a:extLst>
            </p:cNvPr>
            <p:cNvSpPr/>
            <p:nvPr/>
          </p:nvSpPr>
          <p:spPr>
            <a:xfrm>
              <a:off x="10816383" y="4478644"/>
              <a:ext cx="900112" cy="900112"/>
            </a:xfrm>
            <a:prstGeom prst="roundRect">
              <a:avLst/>
            </a:prstGeom>
            <a:noFill/>
            <a:ln w="25400">
              <a:solidFill>
                <a:srgbClr val="10B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621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E068D-C193-499E-9A24-7A10101B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lacing</a:t>
            </a:r>
            <a:r>
              <a:rPr lang="fr-FR" dirty="0"/>
              <a:t> (long)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A88CC-E243-4297-A60E-DD497949FE07}"/>
              </a:ext>
            </a:extLst>
          </p:cNvPr>
          <p:cNvSpPr txBox="1"/>
          <p:nvPr/>
        </p:nvSpPr>
        <p:spPr>
          <a:xfrm>
            <a:off x="826811" y="2418402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4A5D1-8CFB-47FD-9300-062DE5B47C9C}"/>
              </a:ext>
            </a:extLst>
          </p:cNvPr>
          <p:cNvSpPr txBox="1"/>
          <p:nvPr/>
        </p:nvSpPr>
        <p:spPr>
          <a:xfrm>
            <a:off x="842841" y="28270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5D44-B30A-4141-A633-5A8082EC7CAC}"/>
              </a:ext>
            </a:extLst>
          </p:cNvPr>
          <p:cNvSpPr txBox="1"/>
          <p:nvPr/>
        </p:nvSpPr>
        <p:spPr>
          <a:xfrm>
            <a:off x="3522825" y="2418402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3ACE8-9F2C-4E71-AD8F-587F6DE69A5A}"/>
              </a:ext>
            </a:extLst>
          </p:cNvPr>
          <p:cNvSpPr txBox="1"/>
          <p:nvPr/>
        </p:nvSpPr>
        <p:spPr>
          <a:xfrm>
            <a:off x="3522825" y="2827043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4B8F7-7870-4C85-9F63-188B1FE4CA05}"/>
              </a:ext>
            </a:extLst>
          </p:cNvPr>
          <p:cNvSpPr txBox="1"/>
          <p:nvPr/>
        </p:nvSpPr>
        <p:spPr>
          <a:xfrm>
            <a:off x="3522825" y="323568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8292F-0409-49B8-B45F-10ABA08FA81E}"/>
              </a:ext>
            </a:extLst>
          </p:cNvPr>
          <p:cNvSpPr txBox="1"/>
          <p:nvPr/>
        </p:nvSpPr>
        <p:spPr>
          <a:xfrm>
            <a:off x="3522825" y="3644325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F9D36-ED78-4ACF-BD56-4745397249AC}"/>
              </a:ext>
            </a:extLst>
          </p:cNvPr>
          <p:cNvSpPr txBox="1"/>
          <p:nvPr/>
        </p:nvSpPr>
        <p:spPr>
          <a:xfrm>
            <a:off x="3522825" y="405296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9502-E1F6-4481-BF72-9F2C63F7EE00}"/>
              </a:ext>
            </a:extLst>
          </p:cNvPr>
          <p:cNvSpPr txBox="1"/>
          <p:nvPr/>
        </p:nvSpPr>
        <p:spPr>
          <a:xfrm>
            <a:off x="3522825" y="4461607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35E65-8DF8-4DD4-BD1E-77307748E8AA}"/>
              </a:ext>
            </a:extLst>
          </p:cNvPr>
          <p:cNvSpPr txBox="1"/>
          <p:nvPr/>
        </p:nvSpPr>
        <p:spPr>
          <a:xfrm>
            <a:off x="3522825" y="487024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E7065-3F9C-4EFB-9A82-9DFC873827A7}"/>
              </a:ext>
            </a:extLst>
          </p:cNvPr>
          <p:cNvSpPr txBox="1"/>
          <p:nvPr/>
        </p:nvSpPr>
        <p:spPr>
          <a:xfrm>
            <a:off x="3522825" y="527889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0E7FD7-7E01-44DA-B72F-832A36B561F6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192617" y="2618457"/>
            <a:ext cx="2330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63F9B-CC7E-48E2-BE7C-ADBDDBC5B7FB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1192617" y="3027098"/>
            <a:ext cx="2330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4D8896-8A33-4B5D-96C8-E98329610C4A}"/>
              </a:ext>
            </a:extLst>
          </p:cNvPr>
          <p:cNvSpPr txBox="1"/>
          <p:nvPr/>
        </p:nvSpPr>
        <p:spPr>
          <a:xfrm>
            <a:off x="5371811" y="2418402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A0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E4D61-FDE7-4A3D-A4ED-18DF84739BEE}"/>
              </a:ext>
            </a:extLst>
          </p:cNvPr>
          <p:cNvSpPr txBox="1"/>
          <p:nvPr/>
        </p:nvSpPr>
        <p:spPr>
          <a:xfrm>
            <a:off x="5379826" y="2827043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F1D34C-C55F-4FD9-B2C8-245576A26AD9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192617" y="3027098"/>
            <a:ext cx="2330208" cy="4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597945-73A0-408B-A95A-A22F7ACF5F5D}"/>
              </a:ext>
            </a:extLst>
          </p:cNvPr>
          <p:cNvSpPr txBox="1"/>
          <p:nvPr/>
        </p:nvSpPr>
        <p:spPr>
          <a:xfrm>
            <a:off x="5379826" y="3235684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19879A-21B1-458D-82AB-ECC18D7155BF}"/>
              </a:ext>
            </a:extLst>
          </p:cNvPr>
          <p:cNvGrpSpPr/>
          <p:nvPr/>
        </p:nvGrpSpPr>
        <p:grpSpPr>
          <a:xfrm>
            <a:off x="1208157" y="3027098"/>
            <a:ext cx="4668921" cy="1017337"/>
            <a:chOff x="3615261" y="2864055"/>
            <a:chExt cx="4668921" cy="101733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8553E6A-6F2F-466F-B3F7-F6A74D911A55}"/>
                </a:ext>
              </a:extLst>
            </p:cNvPr>
            <p:cNvCxnSpPr>
              <a:cxnSpLocks/>
            </p:cNvCxnSpPr>
            <p:nvPr/>
          </p:nvCxnSpPr>
          <p:spPr>
            <a:xfrm>
              <a:off x="3615261" y="2864055"/>
              <a:ext cx="2330208" cy="817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799D84-6B75-46EB-AA33-5DB4D602CB26}"/>
                </a:ext>
              </a:extLst>
            </p:cNvPr>
            <p:cNvSpPr txBox="1"/>
            <p:nvPr/>
          </p:nvSpPr>
          <p:spPr>
            <a:xfrm>
              <a:off x="7786930" y="3481282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B3</a:t>
              </a:r>
              <a:endParaRPr lang="en-CA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A8ABD2-F684-428F-9DA7-D863FBABD882}"/>
              </a:ext>
            </a:extLst>
          </p:cNvPr>
          <p:cNvGrpSpPr/>
          <p:nvPr/>
        </p:nvGrpSpPr>
        <p:grpSpPr>
          <a:xfrm>
            <a:off x="1192617" y="3027098"/>
            <a:ext cx="4680240" cy="1342012"/>
            <a:chOff x="1192617" y="3027098"/>
            <a:chExt cx="4680240" cy="134201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8586470-9FD7-49B5-AE75-F35A31DF1254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1192617" y="3027098"/>
              <a:ext cx="2330208" cy="122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B38408-B4B0-4FA6-B769-145FD3593216}"/>
                </a:ext>
              </a:extLst>
            </p:cNvPr>
            <p:cNvSpPr txBox="1"/>
            <p:nvPr/>
          </p:nvSpPr>
          <p:spPr>
            <a:xfrm>
              <a:off x="5375605" y="3969000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B4</a:t>
              </a:r>
              <a:endParaRPr lang="en-CA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ADB1F2-FEFC-48EF-83C8-671DEE783377}"/>
              </a:ext>
            </a:extLst>
          </p:cNvPr>
          <p:cNvGrpSpPr/>
          <p:nvPr/>
        </p:nvGrpSpPr>
        <p:grpSpPr>
          <a:xfrm>
            <a:off x="1192617" y="3027098"/>
            <a:ext cx="4691952" cy="1663045"/>
            <a:chOff x="1192617" y="3027098"/>
            <a:chExt cx="4691952" cy="166304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ED6BEA6-90D5-4C83-B975-97F1683B1F89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>
            <a:xfrm>
              <a:off x="1192617" y="3027098"/>
              <a:ext cx="2330208" cy="1634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9F217A-4252-4DC0-BC90-C98A5481613F}"/>
                </a:ext>
              </a:extLst>
            </p:cNvPr>
            <p:cNvSpPr txBox="1"/>
            <p:nvPr/>
          </p:nvSpPr>
          <p:spPr>
            <a:xfrm>
              <a:off x="5387317" y="4290033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B5</a:t>
              </a:r>
              <a:endParaRPr lang="en-CA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85B627-D6B8-4706-B797-F90E68BDE353}"/>
              </a:ext>
            </a:extLst>
          </p:cNvPr>
          <p:cNvGrpSpPr/>
          <p:nvPr/>
        </p:nvGrpSpPr>
        <p:grpSpPr>
          <a:xfrm>
            <a:off x="1192617" y="3027098"/>
            <a:ext cx="4698116" cy="2063155"/>
            <a:chOff x="1192617" y="3027098"/>
            <a:chExt cx="4698116" cy="206315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56317E-C33E-4388-96E7-893D53690074}"/>
                </a:ext>
              </a:extLst>
            </p:cNvPr>
            <p:cNvCxnSpPr>
              <a:stCxn id="6" idx="3"/>
              <a:endCxn id="13" idx="1"/>
            </p:cNvCxnSpPr>
            <p:nvPr/>
          </p:nvCxnSpPr>
          <p:spPr>
            <a:xfrm>
              <a:off x="1192617" y="3027098"/>
              <a:ext cx="2330208" cy="20432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08856B-2772-4D44-BBC2-5C06F3982C58}"/>
                </a:ext>
              </a:extLst>
            </p:cNvPr>
            <p:cNvSpPr txBox="1"/>
            <p:nvPr/>
          </p:nvSpPr>
          <p:spPr>
            <a:xfrm>
              <a:off x="5393481" y="4690143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B6</a:t>
              </a:r>
              <a:endParaRPr lang="en-CA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A47329-2576-4A93-8978-4DDD2C05E911}"/>
              </a:ext>
            </a:extLst>
          </p:cNvPr>
          <p:cNvGrpSpPr/>
          <p:nvPr/>
        </p:nvGrpSpPr>
        <p:grpSpPr>
          <a:xfrm>
            <a:off x="1192617" y="3027098"/>
            <a:ext cx="4706131" cy="2488859"/>
            <a:chOff x="1192617" y="3027098"/>
            <a:chExt cx="4706131" cy="248885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599F9A1-5D4E-4F5D-BCB7-F920D19F1ADC}"/>
                </a:ext>
              </a:extLst>
            </p:cNvPr>
            <p:cNvCxnSpPr>
              <a:stCxn id="6" idx="3"/>
              <a:endCxn id="14" idx="1"/>
            </p:cNvCxnSpPr>
            <p:nvPr/>
          </p:nvCxnSpPr>
          <p:spPr>
            <a:xfrm>
              <a:off x="1192617" y="3027098"/>
              <a:ext cx="2330208" cy="2451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9FF197-FEDB-46EF-985A-224368FBE292}"/>
                </a:ext>
              </a:extLst>
            </p:cNvPr>
            <p:cNvSpPr txBox="1"/>
            <p:nvPr/>
          </p:nvSpPr>
          <p:spPr>
            <a:xfrm>
              <a:off x="5401496" y="5115847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B7</a:t>
              </a:r>
              <a:endParaRPr lang="en-CA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DBC81E-0CDF-4E1D-A802-8D88A84BF850}"/>
              </a:ext>
            </a:extLst>
          </p:cNvPr>
          <p:cNvSpPr txBox="1"/>
          <p:nvPr/>
        </p:nvSpPr>
        <p:spPr>
          <a:xfrm>
            <a:off x="336000" y="188918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42720E-3055-43A9-A59D-4F57531399C3}"/>
              </a:ext>
            </a:extLst>
          </p:cNvPr>
          <p:cNvSpPr txBox="1"/>
          <p:nvPr/>
        </p:nvSpPr>
        <p:spPr>
          <a:xfrm>
            <a:off x="3007167" y="188918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3FA720-89AF-4E98-A73C-223D392055A6}"/>
              </a:ext>
            </a:extLst>
          </p:cNvPr>
          <p:cNvGrpSpPr/>
          <p:nvPr/>
        </p:nvGrpSpPr>
        <p:grpSpPr>
          <a:xfrm>
            <a:off x="6951000" y="2416544"/>
            <a:ext cx="4765495" cy="2962212"/>
            <a:chOff x="6951000" y="2416544"/>
            <a:chExt cx="4765495" cy="2962212"/>
          </a:xfrm>
        </p:grpSpPr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B78644EB-D1DB-440F-890D-0317B32F0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528682"/>
                </p:ext>
              </p:extLst>
            </p:nvPr>
          </p:nvGraphicFramePr>
          <p:xfrm>
            <a:off x="6951000" y="2416544"/>
            <a:ext cx="4513263" cy="279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Image" r:id="rId3" imgW="4514040" imgH="2790360" progId="Photoshop.Image.21">
                    <p:embed/>
                  </p:oleObj>
                </mc:Choice>
                <mc:Fallback>
                  <p:oleObj name="Image" r:id="rId3" imgW="4514040" imgH="2790360" progId="Photoshop.Image.21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B78644EB-D1DB-440F-890D-0317B32F0E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51000" y="2416544"/>
                          <a:ext cx="4513263" cy="279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B90CD6-A6BF-48EB-A2B5-303CDEDA7A18}"/>
                </a:ext>
              </a:extLst>
            </p:cNvPr>
            <p:cNvSpPr/>
            <p:nvPr/>
          </p:nvSpPr>
          <p:spPr>
            <a:xfrm>
              <a:off x="10816383" y="4478644"/>
              <a:ext cx="900112" cy="900112"/>
            </a:xfrm>
            <a:prstGeom prst="roundRect">
              <a:avLst/>
            </a:prstGeom>
            <a:noFill/>
            <a:ln w="25400">
              <a:solidFill>
                <a:srgbClr val="10B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692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E068D-C193-499E-9A24-7A10101B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lacing</a:t>
            </a:r>
            <a:r>
              <a:rPr lang="fr-FR" dirty="0"/>
              <a:t> (cross </a:t>
            </a:r>
            <a:r>
              <a:rPr lang="fr-FR" dirty="0" err="1"/>
              <a:t>product</a:t>
            </a:r>
            <a:r>
              <a:rPr lang="fr-FR" dirty="0"/>
              <a:t>)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A88CC-E243-4297-A60E-DD497949FE07}"/>
              </a:ext>
            </a:extLst>
          </p:cNvPr>
          <p:cNvSpPr txBox="1"/>
          <p:nvPr/>
        </p:nvSpPr>
        <p:spPr>
          <a:xfrm>
            <a:off x="826209" y="2418402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4A5D1-8CFB-47FD-9300-062DE5B47C9C}"/>
              </a:ext>
            </a:extLst>
          </p:cNvPr>
          <p:cNvSpPr txBox="1"/>
          <p:nvPr/>
        </p:nvSpPr>
        <p:spPr>
          <a:xfrm>
            <a:off x="842239" y="28270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5D44-B30A-4141-A633-5A8082EC7CAC}"/>
              </a:ext>
            </a:extLst>
          </p:cNvPr>
          <p:cNvSpPr txBox="1"/>
          <p:nvPr/>
        </p:nvSpPr>
        <p:spPr>
          <a:xfrm>
            <a:off x="3522223" y="2418402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3ACE8-9F2C-4E71-AD8F-587F6DE69A5A}"/>
              </a:ext>
            </a:extLst>
          </p:cNvPr>
          <p:cNvSpPr txBox="1"/>
          <p:nvPr/>
        </p:nvSpPr>
        <p:spPr>
          <a:xfrm>
            <a:off x="3522223" y="2827043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4B8F7-7870-4C85-9F63-188B1FE4CA05}"/>
              </a:ext>
            </a:extLst>
          </p:cNvPr>
          <p:cNvSpPr txBox="1"/>
          <p:nvPr/>
        </p:nvSpPr>
        <p:spPr>
          <a:xfrm>
            <a:off x="3522223" y="323568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8292F-0409-49B8-B45F-10ABA08FA81E}"/>
              </a:ext>
            </a:extLst>
          </p:cNvPr>
          <p:cNvSpPr txBox="1"/>
          <p:nvPr/>
        </p:nvSpPr>
        <p:spPr>
          <a:xfrm>
            <a:off x="3522223" y="3644325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F9D36-ED78-4ACF-BD56-4745397249AC}"/>
              </a:ext>
            </a:extLst>
          </p:cNvPr>
          <p:cNvSpPr txBox="1"/>
          <p:nvPr/>
        </p:nvSpPr>
        <p:spPr>
          <a:xfrm>
            <a:off x="3522223" y="405296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9502-E1F6-4481-BF72-9F2C63F7EE00}"/>
              </a:ext>
            </a:extLst>
          </p:cNvPr>
          <p:cNvSpPr txBox="1"/>
          <p:nvPr/>
        </p:nvSpPr>
        <p:spPr>
          <a:xfrm>
            <a:off x="3522223" y="4461607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35E65-8DF8-4DD4-BD1E-77307748E8AA}"/>
              </a:ext>
            </a:extLst>
          </p:cNvPr>
          <p:cNvSpPr txBox="1"/>
          <p:nvPr/>
        </p:nvSpPr>
        <p:spPr>
          <a:xfrm>
            <a:off x="3522223" y="487024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E7065-3F9C-4EFB-9A82-9DFC873827A7}"/>
              </a:ext>
            </a:extLst>
          </p:cNvPr>
          <p:cNvSpPr txBox="1"/>
          <p:nvPr/>
        </p:nvSpPr>
        <p:spPr>
          <a:xfrm>
            <a:off x="3522223" y="527889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0686049-A4DD-4536-94E0-B2F362AC8BBA}"/>
              </a:ext>
            </a:extLst>
          </p:cNvPr>
          <p:cNvGrpSpPr/>
          <p:nvPr/>
        </p:nvGrpSpPr>
        <p:grpSpPr>
          <a:xfrm>
            <a:off x="1192015" y="2438410"/>
            <a:ext cx="4703386" cy="400110"/>
            <a:chOff x="1203906" y="2418402"/>
            <a:chExt cx="4703386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10E7FD7-7E01-44DA-B72F-832A36B561F6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1203906" y="2598449"/>
              <a:ext cx="23302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4D8896-8A33-4B5D-96C8-E98329610C4A}"/>
                </a:ext>
              </a:extLst>
            </p:cNvPr>
            <p:cNvSpPr txBox="1"/>
            <p:nvPr/>
          </p:nvSpPr>
          <p:spPr>
            <a:xfrm>
              <a:off x="5394010" y="2418402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A0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84B10B2-8833-4DF3-A172-70DFF6907A28}"/>
              </a:ext>
            </a:extLst>
          </p:cNvPr>
          <p:cNvGrpSpPr/>
          <p:nvPr/>
        </p:nvGrpSpPr>
        <p:grpSpPr>
          <a:xfrm>
            <a:off x="1192015" y="2827043"/>
            <a:ext cx="5263985" cy="400110"/>
            <a:chOff x="1192015" y="2827043"/>
            <a:chExt cx="5263985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8E63F9B-CC7E-48E2-BE7C-ADBDDBC5B7FB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192015" y="3027098"/>
              <a:ext cx="23302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7C7AD9-0D06-4031-A444-7D7FFCC9E4AB}"/>
                </a:ext>
              </a:extLst>
            </p:cNvPr>
            <p:cNvSpPr txBox="1"/>
            <p:nvPr/>
          </p:nvSpPr>
          <p:spPr>
            <a:xfrm>
              <a:off x="5958748" y="2827043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B1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6734A5A-28BD-4510-889F-F4AF2F1697C9}"/>
              </a:ext>
            </a:extLst>
          </p:cNvPr>
          <p:cNvGrpSpPr/>
          <p:nvPr/>
        </p:nvGrpSpPr>
        <p:grpSpPr>
          <a:xfrm>
            <a:off x="1192015" y="3027098"/>
            <a:ext cx="5263985" cy="608696"/>
            <a:chOff x="1192015" y="3027098"/>
            <a:chExt cx="5263985" cy="60869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CF1D34C-C55F-4FD9-B2C8-245576A26AD9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>
              <a:off x="1192015" y="3027098"/>
              <a:ext cx="2330208" cy="408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05F0A3-D84D-4397-A9A4-BCE8230ADF87}"/>
                </a:ext>
              </a:extLst>
            </p:cNvPr>
            <p:cNvSpPr txBox="1"/>
            <p:nvPr/>
          </p:nvSpPr>
          <p:spPr>
            <a:xfrm>
              <a:off x="5958748" y="3235684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B2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F7F1F70-1D5D-4767-9C02-1956416D8C55}"/>
              </a:ext>
            </a:extLst>
          </p:cNvPr>
          <p:cNvGrpSpPr/>
          <p:nvPr/>
        </p:nvGrpSpPr>
        <p:grpSpPr>
          <a:xfrm>
            <a:off x="1207555" y="3027098"/>
            <a:ext cx="5247319" cy="1017337"/>
            <a:chOff x="1207555" y="3027098"/>
            <a:chExt cx="5247319" cy="101733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8553E6A-6F2F-466F-B3F7-F6A74D911A55}"/>
                </a:ext>
              </a:extLst>
            </p:cNvPr>
            <p:cNvCxnSpPr>
              <a:cxnSpLocks/>
            </p:cNvCxnSpPr>
            <p:nvPr/>
          </p:nvCxnSpPr>
          <p:spPr>
            <a:xfrm>
              <a:off x="1207555" y="3027098"/>
              <a:ext cx="2330208" cy="817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E07548-B7CE-495E-B4A9-3C6120361DA2}"/>
                </a:ext>
              </a:extLst>
            </p:cNvPr>
            <p:cNvSpPr txBox="1"/>
            <p:nvPr/>
          </p:nvSpPr>
          <p:spPr>
            <a:xfrm>
              <a:off x="5957622" y="3644325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B3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B08099F-9247-49B1-BC41-A403E7A96337}"/>
              </a:ext>
            </a:extLst>
          </p:cNvPr>
          <p:cNvGrpSpPr/>
          <p:nvPr/>
        </p:nvGrpSpPr>
        <p:grpSpPr>
          <a:xfrm>
            <a:off x="1192015" y="3027098"/>
            <a:ext cx="5263985" cy="1425978"/>
            <a:chOff x="1192015" y="3027098"/>
            <a:chExt cx="5263985" cy="142597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8586470-9FD7-49B5-AE75-F35A31DF1254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1192015" y="3027098"/>
              <a:ext cx="2330208" cy="122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4866ABC-1F8B-4AC9-B27C-A8466F6DD6A2}"/>
                </a:ext>
              </a:extLst>
            </p:cNvPr>
            <p:cNvSpPr txBox="1"/>
            <p:nvPr/>
          </p:nvSpPr>
          <p:spPr>
            <a:xfrm>
              <a:off x="5958748" y="4052966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B4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0613913-F5C1-483A-B1F1-95ACEF4E88CC}"/>
              </a:ext>
            </a:extLst>
          </p:cNvPr>
          <p:cNvGrpSpPr/>
          <p:nvPr/>
        </p:nvGrpSpPr>
        <p:grpSpPr>
          <a:xfrm>
            <a:off x="1192015" y="3027098"/>
            <a:ext cx="5263985" cy="1826088"/>
            <a:chOff x="1192015" y="3027098"/>
            <a:chExt cx="5263985" cy="182608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ED6BEA6-90D5-4C83-B975-97F1683B1F89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>
            <a:xfrm>
              <a:off x="1192015" y="3027098"/>
              <a:ext cx="2330208" cy="1634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62F568-D541-495A-BC1A-6312636C982F}"/>
                </a:ext>
              </a:extLst>
            </p:cNvPr>
            <p:cNvSpPr txBox="1"/>
            <p:nvPr/>
          </p:nvSpPr>
          <p:spPr>
            <a:xfrm>
              <a:off x="5958748" y="4453076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B5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E9B121D-534E-4B10-8A5B-565E004D11B5}"/>
              </a:ext>
            </a:extLst>
          </p:cNvPr>
          <p:cNvGrpSpPr/>
          <p:nvPr/>
        </p:nvGrpSpPr>
        <p:grpSpPr>
          <a:xfrm>
            <a:off x="1192015" y="3027098"/>
            <a:ext cx="5263985" cy="2226198"/>
            <a:chOff x="1192015" y="3027098"/>
            <a:chExt cx="5263985" cy="222619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56317E-C33E-4388-96E7-893D53690074}"/>
                </a:ext>
              </a:extLst>
            </p:cNvPr>
            <p:cNvCxnSpPr>
              <a:stCxn id="6" idx="3"/>
              <a:endCxn id="13" idx="1"/>
            </p:cNvCxnSpPr>
            <p:nvPr/>
          </p:nvCxnSpPr>
          <p:spPr>
            <a:xfrm>
              <a:off x="1192015" y="3027098"/>
              <a:ext cx="2330208" cy="20432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1F87E6-E516-4B31-B667-BB4EEF5D0471}"/>
                </a:ext>
              </a:extLst>
            </p:cNvPr>
            <p:cNvSpPr txBox="1"/>
            <p:nvPr/>
          </p:nvSpPr>
          <p:spPr>
            <a:xfrm>
              <a:off x="5958748" y="4853186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B6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343EBFC-3A61-49D6-AA4D-14BF0447D44E}"/>
              </a:ext>
            </a:extLst>
          </p:cNvPr>
          <p:cNvGrpSpPr/>
          <p:nvPr/>
        </p:nvGrpSpPr>
        <p:grpSpPr>
          <a:xfrm>
            <a:off x="1192015" y="3027098"/>
            <a:ext cx="5263985" cy="2651902"/>
            <a:chOff x="1192015" y="3027098"/>
            <a:chExt cx="5263985" cy="265190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599F9A1-5D4E-4F5D-BCB7-F920D19F1ADC}"/>
                </a:ext>
              </a:extLst>
            </p:cNvPr>
            <p:cNvCxnSpPr>
              <a:stCxn id="6" idx="3"/>
              <a:endCxn id="14" idx="1"/>
            </p:cNvCxnSpPr>
            <p:nvPr/>
          </p:nvCxnSpPr>
          <p:spPr>
            <a:xfrm>
              <a:off x="1192015" y="3027098"/>
              <a:ext cx="2330208" cy="2451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2FEBF9-2AE7-403D-AE8D-29401410000F}"/>
                </a:ext>
              </a:extLst>
            </p:cNvPr>
            <p:cNvSpPr txBox="1"/>
            <p:nvPr/>
          </p:nvSpPr>
          <p:spPr>
            <a:xfrm>
              <a:off x="5958748" y="5278890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B7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35F2A83-D839-4020-8324-F78B5EE6D18C}"/>
              </a:ext>
            </a:extLst>
          </p:cNvPr>
          <p:cNvGrpSpPr/>
          <p:nvPr/>
        </p:nvGrpSpPr>
        <p:grpSpPr>
          <a:xfrm>
            <a:off x="1192015" y="2618457"/>
            <a:ext cx="4715277" cy="1017337"/>
            <a:chOff x="1192015" y="2618457"/>
            <a:chExt cx="4715277" cy="1017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597945-73A0-408B-A95A-A22F7ACF5F5D}"/>
                </a:ext>
              </a:extLst>
            </p:cNvPr>
            <p:cNvSpPr txBox="1"/>
            <p:nvPr/>
          </p:nvSpPr>
          <p:spPr>
            <a:xfrm>
              <a:off x="5394010" y="3235684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A2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4F65B77-0841-4B47-AD6E-25171CED0E48}"/>
                </a:ext>
              </a:extLst>
            </p:cNvPr>
            <p:cNvCxnSpPr>
              <a:stCxn id="5" idx="3"/>
              <a:endCxn id="9" idx="1"/>
            </p:cNvCxnSpPr>
            <p:nvPr/>
          </p:nvCxnSpPr>
          <p:spPr>
            <a:xfrm>
              <a:off x="1192015" y="2618457"/>
              <a:ext cx="2330208" cy="817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FDD68AC-1074-47BE-BF51-AC27404BD722}"/>
              </a:ext>
            </a:extLst>
          </p:cNvPr>
          <p:cNvGrpSpPr/>
          <p:nvPr/>
        </p:nvGrpSpPr>
        <p:grpSpPr>
          <a:xfrm>
            <a:off x="1192015" y="2618457"/>
            <a:ext cx="4715277" cy="1425978"/>
            <a:chOff x="1192015" y="2618457"/>
            <a:chExt cx="4715277" cy="142597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799D84-6B75-46EB-AA33-5DB4D602CB26}"/>
                </a:ext>
              </a:extLst>
            </p:cNvPr>
            <p:cNvSpPr txBox="1"/>
            <p:nvPr/>
          </p:nvSpPr>
          <p:spPr>
            <a:xfrm>
              <a:off x="5394010" y="364432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A3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6F8AE3-8AEA-43E7-A75B-E6E4F70641D3}"/>
                </a:ext>
              </a:extLst>
            </p:cNvPr>
            <p:cNvCxnSpPr>
              <a:stCxn id="5" idx="3"/>
              <a:endCxn id="10" idx="1"/>
            </p:cNvCxnSpPr>
            <p:nvPr/>
          </p:nvCxnSpPr>
          <p:spPr>
            <a:xfrm>
              <a:off x="1192015" y="2618457"/>
              <a:ext cx="2330208" cy="122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661EBC8-80C1-4DA6-AAA2-F2F3508E1EF3}"/>
              </a:ext>
            </a:extLst>
          </p:cNvPr>
          <p:cNvGrpSpPr/>
          <p:nvPr/>
        </p:nvGrpSpPr>
        <p:grpSpPr>
          <a:xfrm>
            <a:off x="1192015" y="2618457"/>
            <a:ext cx="4715277" cy="1834619"/>
            <a:chOff x="1192015" y="2618457"/>
            <a:chExt cx="4715277" cy="18346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B38408-B4B0-4FA6-B769-145FD3593216}"/>
                </a:ext>
              </a:extLst>
            </p:cNvPr>
            <p:cNvSpPr txBox="1"/>
            <p:nvPr/>
          </p:nvSpPr>
          <p:spPr>
            <a:xfrm>
              <a:off x="5394010" y="405296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A4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B56D964-43CE-44E5-AF46-7765DD0C89B8}"/>
                </a:ext>
              </a:extLst>
            </p:cNvPr>
            <p:cNvCxnSpPr>
              <a:stCxn id="5" idx="3"/>
              <a:endCxn id="11" idx="1"/>
            </p:cNvCxnSpPr>
            <p:nvPr/>
          </p:nvCxnSpPr>
          <p:spPr>
            <a:xfrm>
              <a:off x="1192015" y="2618457"/>
              <a:ext cx="2330208" cy="1634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760CBBD-0CBD-419A-9CED-A2963EAB9D40}"/>
              </a:ext>
            </a:extLst>
          </p:cNvPr>
          <p:cNvGrpSpPr/>
          <p:nvPr/>
        </p:nvGrpSpPr>
        <p:grpSpPr>
          <a:xfrm>
            <a:off x="1192015" y="2618457"/>
            <a:ext cx="4715277" cy="2234729"/>
            <a:chOff x="1192015" y="2618457"/>
            <a:chExt cx="4715277" cy="22347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9F217A-4252-4DC0-BC90-C98A5481613F}"/>
                </a:ext>
              </a:extLst>
            </p:cNvPr>
            <p:cNvSpPr txBox="1"/>
            <p:nvPr/>
          </p:nvSpPr>
          <p:spPr>
            <a:xfrm>
              <a:off x="5394010" y="445307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A5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529B2A9-DFCC-4D9C-98CE-C3D806F41C56}"/>
                </a:ext>
              </a:extLst>
            </p:cNvPr>
            <p:cNvCxnSpPr>
              <a:stCxn id="5" idx="3"/>
              <a:endCxn id="12" idx="1"/>
            </p:cNvCxnSpPr>
            <p:nvPr/>
          </p:nvCxnSpPr>
          <p:spPr>
            <a:xfrm>
              <a:off x="1192015" y="2618457"/>
              <a:ext cx="2330208" cy="20432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26DAB04-FBA0-4C80-AA6A-5929B4841434}"/>
              </a:ext>
            </a:extLst>
          </p:cNvPr>
          <p:cNvGrpSpPr/>
          <p:nvPr/>
        </p:nvGrpSpPr>
        <p:grpSpPr>
          <a:xfrm>
            <a:off x="1192015" y="2618457"/>
            <a:ext cx="4715277" cy="2634839"/>
            <a:chOff x="1192015" y="2618457"/>
            <a:chExt cx="4715277" cy="26348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08856B-2772-4D44-BBC2-5C06F3982C58}"/>
                </a:ext>
              </a:extLst>
            </p:cNvPr>
            <p:cNvSpPr txBox="1"/>
            <p:nvPr/>
          </p:nvSpPr>
          <p:spPr>
            <a:xfrm>
              <a:off x="5394010" y="485318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A6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E40FA07-C1AD-4065-8FBD-3D620CC047AC}"/>
                </a:ext>
              </a:extLst>
            </p:cNvPr>
            <p:cNvCxnSpPr>
              <a:stCxn id="5" idx="3"/>
              <a:endCxn id="13" idx="1"/>
            </p:cNvCxnSpPr>
            <p:nvPr/>
          </p:nvCxnSpPr>
          <p:spPr>
            <a:xfrm>
              <a:off x="1192015" y="2618457"/>
              <a:ext cx="2330208" cy="2451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038CFC6-37B3-4CFB-B028-9F6B58D156E4}"/>
              </a:ext>
            </a:extLst>
          </p:cNvPr>
          <p:cNvGrpSpPr/>
          <p:nvPr/>
        </p:nvGrpSpPr>
        <p:grpSpPr>
          <a:xfrm>
            <a:off x="1192015" y="2618457"/>
            <a:ext cx="4715277" cy="3060543"/>
            <a:chOff x="1192015" y="2618457"/>
            <a:chExt cx="4715277" cy="30605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9FF197-FEDB-46EF-985A-224368FBE292}"/>
                </a:ext>
              </a:extLst>
            </p:cNvPr>
            <p:cNvSpPr txBox="1"/>
            <p:nvPr/>
          </p:nvSpPr>
          <p:spPr>
            <a:xfrm>
              <a:off x="5394010" y="5278890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A7</a:t>
              </a:r>
              <a:endParaRPr lang="en-CA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3FE9D4-D2EA-4955-AAE7-EACB06E830DB}"/>
                </a:ext>
              </a:extLst>
            </p:cNvPr>
            <p:cNvCxnSpPr>
              <a:stCxn id="5" idx="3"/>
              <a:endCxn id="14" idx="1"/>
            </p:cNvCxnSpPr>
            <p:nvPr/>
          </p:nvCxnSpPr>
          <p:spPr>
            <a:xfrm>
              <a:off x="1192015" y="2618457"/>
              <a:ext cx="2330208" cy="28604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099F00F-E904-40CA-A09A-AD1EDF0EDB45}"/>
              </a:ext>
            </a:extLst>
          </p:cNvPr>
          <p:cNvGrpSpPr/>
          <p:nvPr/>
        </p:nvGrpSpPr>
        <p:grpSpPr>
          <a:xfrm>
            <a:off x="1192015" y="2618457"/>
            <a:ext cx="4715277" cy="608696"/>
            <a:chOff x="1192015" y="2618457"/>
            <a:chExt cx="4715277" cy="60869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036AC3D-4ECD-46B8-BC98-72785822F1D2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>
              <a:off x="1192015" y="2618457"/>
              <a:ext cx="2330208" cy="408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DE4D61-FDE7-4A3D-A4ED-18DF84739BEE}"/>
                </a:ext>
              </a:extLst>
            </p:cNvPr>
            <p:cNvSpPr txBox="1"/>
            <p:nvPr/>
          </p:nvSpPr>
          <p:spPr>
            <a:xfrm>
              <a:off x="5394010" y="2827043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fr-FR" dirty="0"/>
                <a:t>A1</a:t>
              </a:r>
              <a:endParaRPr lang="en-CA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D377F96-D465-4402-A0D5-300A4587A45A}"/>
              </a:ext>
            </a:extLst>
          </p:cNvPr>
          <p:cNvGrpSpPr/>
          <p:nvPr/>
        </p:nvGrpSpPr>
        <p:grpSpPr>
          <a:xfrm>
            <a:off x="1192015" y="2418402"/>
            <a:ext cx="5263985" cy="608696"/>
            <a:chOff x="1192015" y="2418402"/>
            <a:chExt cx="5263985" cy="6086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0B2397-1C22-4158-8037-CBB0FBB9D699}"/>
                </a:ext>
              </a:extLst>
            </p:cNvPr>
            <p:cNvSpPr txBox="1"/>
            <p:nvPr/>
          </p:nvSpPr>
          <p:spPr>
            <a:xfrm>
              <a:off x="5958748" y="2418402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B0</a:t>
              </a:r>
              <a:endParaRPr lang="en-CA" sz="20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76B216E-D49A-4E95-ABE2-8FAC09905973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1192015" y="2618457"/>
              <a:ext cx="2330208" cy="408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3FA6A1B-91EE-445F-9D08-7D4FF8DCD791}"/>
              </a:ext>
            </a:extLst>
          </p:cNvPr>
          <p:cNvSpPr txBox="1"/>
          <p:nvPr/>
        </p:nvSpPr>
        <p:spPr>
          <a:xfrm>
            <a:off x="335398" y="188918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1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8381454-0BCF-413D-A1B2-D1FA4577B451}"/>
              </a:ext>
            </a:extLst>
          </p:cNvPr>
          <p:cNvSpPr txBox="1"/>
          <p:nvPr/>
        </p:nvSpPr>
        <p:spPr>
          <a:xfrm>
            <a:off x="3006565" y="188918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List 2</a:t>
            </a:r>
            <a:endParaRPr lang="en-CA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9" name="Group 128" hidden="1">
            <a:extLst>
              <a:ext uri="{FF2B5EF4-FFF2-40B4-BE49-F238E27FC236}">
                <a16:creationId xmlns:a16="http://schemas.microsoft.com/office/drawing/2014/main" id="{068873A9-585A-46D5-8D49-DAB9DE82CD3C}"/>
              </a:ext>
            </a:extLst>
          </p:cNvPr>
          <p:cNvGrpSpPr/>
          <p:nvPr/>
        </p:nvGrpSpPr>
        <p:grpSpPr>
          <a:xfrm>
            <a:off x="6950999" y="2416544"/>
            <a:ext cx="4765496" cy="2962212"/>
            <a:chOff x="6950999" y="2416544"/>
            <a:chExt cx="4765496" cy="2962212"/>
          </a:xfrm>
        </p:grpSpPr>
        <p:graphicFrame>
          <p:nvGraphicFramePr>
            <p:cNvPr id="128" name="Object 127">
              <a:extLst>
                <a:ext uri="{FF2B5EF4-FFF2-40B4-BE49-F238E27FC236}">
                  <a16:creationId xmlns:a16="http://schemas.microsoft.com/office/drawing/2014/main" id="{0C44452A-8573-4278-8112-3E1BB10303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108243"/>
                </p:ext>
              </p:extLst>
            </p:nvPr>
          </p:nvGraphicFramePr>
          <p:xfrm>
            <a:off x="6950999" y="2416544"/>
            <a:ext cx="4513263" cy="279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Image" r:id="rId3" imgW="4514040" imgH="2790360" progId="Photoshop.Image.21">
                    <p:embed/>
                  </p:oleObj>
                </mc:Choice>
                <mc:Fallback>
                  <p:oleObj name="Image" r:id="rId3" imgW="4514040" imgH="2790360" progId="Photoshop.Image.21">
                    <p:embed/>
                    <p:pic>
                      <p:nvPicPr>
                        <p:cNvPr id="128" name="Object 127">
                          <a:extLst>
                            <a:ext uri="{FF2B5EF4-FFF2-40B4-BE49-F238E27FC236}">
                              <a16:creationId xmlns:a16="http://schemas.microsoft.com/office/drawing/2014/main" id="{0C44452A-8573-4278-8112-3E1BB10303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50999" y="2416544"/>
                          <a:ext cx="4513263" cy="279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47C1D4D4-38ED-46C2-AC4E-EF27B51399C5}"/>
                </a:ext>
              </a:extLst>
            </p:cNvPr>
            <p:cNvSpPr/>
            <p:nvPr/>
          </p:nvSpPr>
          <p:spPr>
            <a:xfrm>
              <a:off x="10816383" y="4478644"/>
              <a:ext cx="900112" cy="900112"/>
            </a:xfrm>
            <a:prstGeom prst="roundRect">
              <a:avLst/>
            </a:prstGeom>
            <a:noFill/>
            <a:ln w="25400">
              <a:solidFill>
                <a:srgbClr val="10B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A6A2E29-D541-48CA-9C7A-094E0408155C}"/>
              </a:ext>
            </a:extLst>
          </p:cNvPr>
          <p:cNvGrpSpPr/>
          <p:nvPr/>
        </p:nvGrpSpPr>
        <p:grpSpPr>
          <a:xfrm>
            <a:off x="6950999" y="2427564"/>
            <a:ext cx="4765496" cy="2951192"/>
            <a:chOff x="6950999" y="2427564"/>
            <a:chExt cx="4765496" cy="2951192"/>
          </a:xfrm>
        </p:grpSpPr>
        <p:graphicFrame>
          <p:nvGraphicFramePr>
            <p:cNvPr id="153" name="Object 152">
              <a:extLst>
                <a:ext uri="{FF2B5EF4-FFF2-40B4-BE49-F238E27FC236}">
                  <a16:creationId xmlns:a16="http://schemas.microsoft.com/office/drawing/2014/main" id="{024437DD-9BC5-4D6A-AE9A-600C46555E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2083565"/>
                </p:ext>
              </p:extLst>
            </p:nvPr>
          </p:nvGraphicFramePr>
          <p:xfrm>
            <a:off x="6950999" y="2427564"/>
            <a:ext cx="4513263" cy="279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Image" r:id="rId5" imgW="4514040" imgH="2790360" progId="Photoshop.Image.21">
                    <p:embed/>
                  </p:oleObj>
                </mc:Choice>
                <mc:Fallback>
                  <p:oleObj name="Image" r:id="rId5" imgW="4514040" imgH="2790360" progId="Photoshop.Image.21">
                    <p:embed/>
                    <p:pic>
                      <p:nvPicPr>
                        <p:cNvPr id="153" name="Object 152">
                          <a:extLst>
                            <a:ext uri="{FF2B5EF4-FFF2-40B4-BE49-F238E27FC236}">
                              <a16:creationId xmlns:a16="http://schemas.microsoft.com/office/drawing/2014/main" id="{024437DD-9BC5-4D6A-AE9A-600C46555E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50999" y="2427564"/>
                          <a:ext cx="4513263" cy="279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1A77105B-ABB8-4540-8259-4D3168511526}"/>
                </a:ext>
              </a:extLst>
            </p:cNvPr>
            <p:cNvSpPr/>
            <p:nvPr/>
          </p:nvSpPr>
          <p:spPr>
            <a:xfrm>
              <a:off x="10816383" y="4478644"/>
              <a:ext cx="900112" cy="900112"/>
            </a:xfrm>
            <a:prstGeom prst="roundRect">
              <a:avLst/>
            </a:prstGeom>
            <a:noFill/>
            <a:ln w="25400">
              <a:solidFill>
                <a:srgbClr val="10B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942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11D8-0754-47B5-B230-433ABA16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basic </a:t>
            </a:r>
            <a:r>
              <a:rPr lang="fr-FR" dirty="0" err="1"/>
              <a:t>curves</a:t>
            </a:r>
            <a:r>
              <a:rPr lang="fr-FR" dirty="0"/>
              <a:t> (and </a:t>
            </a:r>
            <a:r>
              <a:rPr lang="fr-FR" dirty="0" err="1"/>
              <a:t>their</a:t>
            </a:r>
            <a:r>
              <a:rPr lang="fr-FR" dirty="0"/>
              <a:t> concept)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5AF42-E090-4EDA-8F95-A08C9E73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" y="1989000"/>
            <a:ext cx="3809524" cy="239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9E8F6-96DF-4955-9B81-DD253BE5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28" y="3863734"/>
            <a:ext cx="4133333" cy="28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F7650-5B55-4D18-88E1-1E9B1242F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00" y="1454210"/>
            <a:ext cx="4419048" cy="240952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3B2B39-1029-4071-8875-1CB0B3A11606}"/>
              </a:ext>
            </a:extLst>
          </p:cNvPr>
          <p:cNvSpPr/>
          <p:nvPr/>
        </p:nvSpPr>
        <p:spPr>
          <a:xfrm>
            <a:off x="1866000" y="1809149"/>
            <a:ext cx="1395000" cy="495000"/>
          </a:xfrm>
          <a:prstGeom prst="roundRect">
            <a:avLst/>
          </a:prstGeom>
          <a:solidFill>
            <a:srgbClr val="10B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Line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6DEEC3-2AC5-42DC-8BF3-92B8544C96EA}"/>
              </a:ext>
            </a:extLst>
          </p:cNvPr>
          <p:cNvSpPr/>
          <p:nvPr/>
        </p:nvSpPr>
        <p:spPr>
          <a:xfrm>
            <a:off x="9336000" y="1361429"/>
            <a:ext cx="1395000" cy="495000"/>
          </a:xfrm>
          <a:prstGeom prst="roundRect">
            <a:avLst/>
          </a:prstGeom>
          <a:solidFill>
            <a:srgbClr val="10B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Polycurve</a:t>
            </a:r>
            <a:endParaRPr lang="en-C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E07773-9F68-4658-9FF9-49919514B520}"/>
              </a:ext>
            </a:extLst>
          </p:cNvPr>
          <p:cNvSpPr/>
          <p:nvPr/>
        </p:nvSpPr>
        <p:spPr>
          <a:xfrm>
            <a:off x="6816000" y="4284000"/>
            <a:ext cx="1395000" cy="495000"/>
          </a:xfrm>
          <a:prstGeom prst="roundRect">
            <a:avLst/>
          </a:prstGeom>
          <a:solidFill>
            <a:srgbClr val="10B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60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51E1-7DF4-4F0E-A61D-098EB0FC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basic surfaces (and </a:t>
            </a:r>
            <a:r>
              <a:rPr lang="fr-FR" dirty="0" err="1"/>
              <a:t>their</a:t>
            </a:r>
            <a:r>
              <a:rPr lang="fr-FR" dirty="0"/>
              <a:t> concept)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F3CD7-D5A3-482A-92D4-BFCBB077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51" y="3429000"/>
            <a:ext cx="4352381" cy="3342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BF5DB-0026-446C-AC7B-339B46E46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00" y="1409952"/>
            <a:ext cx="3066667" cy="2238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72625-C00E-4397-8B95-A554C6F2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00" y="1642287"/>
            <a:ext cx="2447619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52EEC-796B-4544-BD69-29CD88E84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952" y="3860610"/>
            <a:ext cx="3333333" cy="2142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6D65E9-F8AB-4DFA-8CF2-7E2FD07B6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000" y="1062332"/>
            <a:ext cx="3047619" cy="1466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4263B-5E89-4AEB-86D6-325F3EC89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000" y="3940524"/>
            <a:ext cx="2519450" cy="21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FBC8-B6BB-4206-837C-FDBB1278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visual</a:t>
            </a:r>
            <a:r>
              <a:rPr lang="fr-FR" dirty="0"/>
              <a:t> </a:t>
            </a:r>
            <a:r>
              <a:rPr lang="fr-FR" dirty="0" err="1"/>
              <a:t>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403-62BE-442D-8341-0B76C65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programming language that lets users create programs by manipulating program elements </a:t>
            </a:r>
            <a:r>
              <a:rPr lang="en-US" dirty="0">
                <a:solidFill>
                  <a:srgbClr val="10B0BA"/>
                </a:solidFill>
              </a:rPr>
              <a:t>graphically</a:t>
            </a:r>
            <a:r>
              <a:rPr lang="en-US" dirty="0"/>
              <a:t> rather than by specifying them textually.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46891-8A19-4F39-B76E-4A5A809380C6}"/>
              </a:ext>
            </a:extLst>
          </p:cNvPr>
          <p:cNvGrpSpPr/>
          <p:nvPr/>
        </p:nvGrpSpPr>
        <p:grpSpPr>
          <a:xfrm>
            <a:off x="1416000" y="3599632"/>
            <a:ext cx="2921938" cy="2465559"/>
            <a:chOff x="1416000" y="3599632"/>
            <a:chExt cx="2921938" cy="24655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39F9D-C468-4F9D-8241-326CA549AB71}"/>
                </a:ext>
              </a:extLst>
            </p:cNvPr>
            <p:cNvSpPr/>
            <p:nvPr/>
          </p:nvSpPr>
          <p:spPr>
            <a:xfrm>
              <a:off x="1416000" y="3599632"/>
              <a:ext cx="2921938" cy="1996580"/>
            </a:xfrm>
            <a:prstGeom prst="rect">
              <a:avLst/>
            </a:prstGeom>
            <a:gradFill>
              <a:gsLst>
                <a:gs pos="0">
                  <a:srgbClr val="10B0BA"/>
                </a:gs>
                <a:gs pos="50000">
                  <a:srgbClr val="10B0BA"/>
                </a:gs>
                <a:gs pos="100000">
                  <a:srgbClr val="10B0BA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rgbClr val="FF0000"/>
                  </a:solidFill>
                </a:rPr>
                <a:t>def</a:t>
              </a:r>
              <a:r>
                <a:rPr lang="fr-FR" dirty="0"/>
                <a:t> </a:t>
              </a:r>
              <a:r>
                <a:rPr lang="fr-FR" dirty="0" err="1"/>
                <a:t>calculation</a:t>
              </a:r>
              <a:r>
                <a:rPr lang="fr-FR" dirty="0"/>
                <a:t>(</a:t>
              </a:r>
              <a:r>
                <a:rPr lang="fr-FR" dirty="0" err="1"/>
                <a:t>x,y</a:t>
              </a:r>
              <a:r>
                <a:rPr lang="fr-FR" dirty="0"/>
                <a:t>):</a:t>
              </a:r>
            </a:p>
            <a:p>
              <a:r>
                <a:rPr lang="fr-FR" dirty="0"/>
                <a:t>	</a:t>
              </a:r>
              <a:r>
                <a:rPr lang="fr-FR" dirty="0" err="1"/>
                <a:t>sum</a:t>
              </a:r>
              <a:r>
                <a:rPr lang="fr-FR" dirty="0"/>
                <a:t> = x + y</a:t>
              </a:r>
            </a:p>
            <a:p>
              <a:r>
                <a:rPr lang="fr-FR" dirty="0"/>
                <a:t>	</a:t>
              </a:r>
              <a:r>
                <a:rPr lang="fr-FR" dirty="0">
                  <a:solidFill>
                    <a:srgbClr val="FFC000"/>
                  </a:solidFill>
                </a:rPr>
                <a:t>return</a:t>
              </a:r>
              <a:r>
                <a:rPr lang="fr-FR" dirty="0"/>
                <a:t> </a:t>
              </a:r>
              <a:r>
                <a:rPr lang="fr-FR" dirty="0" err="1"/>
                <a:t>sum</a:t>
              </a:r>
              <a:endParaRPr lang="fr-F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528ED2-9937-4636-8D37-F2EB8471AADF}"/>
                </a:ext>
              </a:extLst>
            </p:cNvPr>
            <p:cNvSpPr txBox="1"/>
            <p:nvPr/>
          </p:nvSpPr>
          <p:spPr>
            <a:xfrm>
              <a:off x="2423609" y="5695859"/>
              <a:ext cx="906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python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67EBD7-BD4E-40C1-B5C3-48BC9CF89289}"/>
              </a:ext>
            </a:extLst>
          </p:cNvPr>
          <p:cNvGrpSpPr/>
          <p:nvPr/>
        </p:nvGrpSpPr>
        <p:grpSpPr>
          <a:xfrm>
            <a:off x="6816000" y="3467618"/>
            <a:ext cx="3432389" cy="2580714"/>
            <a:chOff x="6816000" y="3467618"/>
            <a:chExt cx="3432389" cy="2580714"/>
          </a:xfrm>
        </p:grpSpPr>
        <p:pic>
          <p:nvPicPr>
            <p:cNvPr id="7" name="Image 8">
              <a:extLst>
                <a:ext uri="{FF2B5EF4-FFF2-40B4-BE49-F238E27FC236}">
                  <a16:creationId xmlns:a16="http://schemas.microsoft.com/office/drawing/2014/main" id="{5F4F2F4C-08CB-47F0-833B-AD90D99F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000" y="3467618"/>
              <a:ext cx="3432389" cy="226060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F034A-86E2-4B1B-BCAE-7162887E4880}"/>
                </a:ext>
              </a:extLst>
            </p:cNvPr>
            <p:cNvSpPr txBox="1"/>
            <p:nvPr/>
          </p:nvSpPr>
          <p:spPr>
            <a:xfrm>
              <a:off x="8025486" y="5679000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dynamo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3D74FD-A4F0-4714-A6A9-407FDFAF8543}"/>
              </a:ext>
            </a:extLst>
          </p:cNvPr>
          <p:cNvCxnSpPr/>
          <p:nvPr/>
        </p:nvCxnSpPr>
        <p:spPr>
          <a:xfrm>
            <a:off x="4431000" y="4599000"/>
            <a:ext cx="2520000" cy="0"/>
          </a:xfrm>
          <a:prstGeom prst="straightConnector1">
            <a:avLst/>
          </a:prstGeom>
          <a:ln w="38100">
            <a:solidFill>
              <a:srgbClr val="10B0BA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959E9-0574-44B2-B4DB-C1C7B3FC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4" y="2801579"/>
            <a:ext cx="4110611" cy="3263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955A4B-9EC1-4612-938B-8EC7DF04D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004" b="5334"/>
          <a:stretch/>
        </p:blipFill>
        <p:spPr>
          <a:xfrm>
            <a:off x="5263535" y="3211168"/>
            <a:ext cx="6499029" cy="2521321"/>
          </a:xfrm>
          <a:prstGeom prst="roundRect">
            <a:avLst>
              <a:gd name="adj" fmla="val 7320"/>
            </a:avLst>
          </a:prstGeom>
          <a:ln w="22225">
            <a:solidFill>
              <a:srgbClr val="10B0BA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1F0A52-2AE2-4AAC-9C1B-9B2C5BB281E8}"/>
              </a:ext>
            </a:extLst>
          </p:cNvPr>
          <p:cNvCxnSpPr>
            <a:cxnSpLocks/>
          </p:cNvCxnSpPr>
          <p:nvPr/>
        </p:nvCxnSpPr>
        <p:spPr>
          <a:xfrm>
            <a:off x="4701000" y="4442536"/>
            <a:ext cx="517535" cy="0"/>
          </a:xfrm>
          <a:prstGeom prst="straightConnector1">
            <a:avLst/>
          </a:prstGeom>
          <a:ln w="38100">
            <a:solidFill>
              <a:srgbClr val="10B0BA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7B6B2-664E-473C-8BB6-0FB9277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96" y="303476"/>
            <a:ext cx="11518900" cy="900112"/>
          </a:xfrm>
        </p:spPr>
        <p:txBody>
          <a:bodyPr/>
          <a:lstStyle/>
          <a:p>
            <a:r>
              <a:rPr lang="fr-FR" dirty="0" err="1"/>
              <a:t>integration</a:t>
            </a:r>
            <a:endParaRPr lang="en-CA" dirty="0"/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C2847801-717B-4DEA-9DEE-F797D7BF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27" y="3061550"/>
            <a:ext cx="1488437" cy="148843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6CE2A0-D8C9-42D0-B502-EA7CB280CAC2}"/>
              </a:ext>
            </a:extLst>
          </p:cNvPr>
          <p:cNvGrpSpPr/>
          <p:nvPr/>
        </p:nvGrpSpPr>
        <p:grpSpPr>
          <a:xfrm>
            <a:off x="3621000" y="1241963"/>
            <a:ext cx="1572237" cy="1352381"/>
            <a:chOff x="4551327" y="1291297"/>
            <a:chExt cx="1572237" cy="13523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2526E86-B42A-4FD3-A931-4DEC60B1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8326" y="1291297"/>
              <a:ext cx="1295238" cy="13523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DB2DC2-3FDE-4F15-AAAF-BBF65786324E}"/>
                </a:ext>
              </a:extLst>
            </p:cNvPr>
            <p:cNvSpPr txBox="1"/>
            <p:nvPr/>
          </p:nvSpPr>
          <p:spPr>
            <a:xfrm rot="16200000">
              <a:off x="4422349" y="1450024"/>
              <a:ext cx="627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revit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26EDE3-BD1D-4CED-A031-6CE2295C1AC4}"/>
              </a:ext>
            </a:extLst>
          </p:cNvPr>
          <p:cNvGrpSpPr/>
          <p:nvPr/>
        </p:nvGrpSpPr>
        <p:grpSpPr>
          <a:xfrm>
            <a:off x="8491333" y="4792178"/>
            <a:ext cx="1449087" cy="1361905"/>
            <a:chOff x="7601173" y="4464000"/>
            <a:chExt cx="1449087" cy="136190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635744-3F5F-4CBC-B4F6-E9CF36961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6450" y="4464000"/>
              <a:ext cx="1323810" cy="1361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D36B35-E170-44B6-9D30-CBC34C06D08E}"/>
                </a:ext>
              </a:extLst>
            </p:cNvPr>
            <p:cNvSpPr txBox="1"/>
            <p:nvPr/>
          </p:nvSpPr>
          <p:spPr>
            <a:xfrm rot="16200000">
              <a:off x="7383549" y="4684469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formit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D392A4-934B-42EA-8EA2-DA1BA7923F29}"/>
              </a:ext>
            </a:extLst>
          </p:cNvPr>
          <p:cNvGrpSpPr/>
          <p:nvPr/>
        </p:nvGrpSpPr>
        <p:grpSpPr>
          <a:xfrm>
            <a:off x="7455623" y="1585355"/>
            <a:ext cx="1489427" cy="1304762"/>
            <a:chOff x="6864883" y="1365298"/>
            <a:chExt cx="1489427" cy="1304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5A39D3-FBE1-4853-B063-FB38B1295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9548" y="1365298"/>
              <a:ext cx="1304762" cy="13047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C11BE1-8ACB-4B84-8011-FA184BE2B38D}"/>
                </a:ext>
              </a:extLst>
            </p:cNvPr>
            <p:cNvSpPr txBox="1"/>
            <p:nvPr/>
          </p:nvSpPr>
          <p:spPr>
            <a:xfrm rot="16200000">
              <a:off x="6602150" y="1628031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civil 3d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507491-E6B6-4320-BA4F-DEC26B4B1C0F}"/>
              </a:ext>
            </a:extLst>
          </p:cNvPr>
          <p:cNvGrpSpPr/>
          <p:nvPr/>
        </p:nvGrpSpPr>
        <p:grpSpPr>
          <a:xfrm>
            <a:off x="1596000" y="2843762"/>
            <a:ext cx="1650952" cy="1424303"/>
            <a:chOff x="1551000" y="2814697"/>
            <a:chExt cx="1650952" cy="14243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C58B34-FA96-40AB-AE44-E53A31DD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1000" y="2814697"/>
              <a:ext cx="1380952" cy="1304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87C0EA-C8D0-40E4-9CBF-C3E45034C8F5}"/>
                </a:ext>
              </a:extLst>
            </p:cNvPr>
            <p:cNvSpPr txBox="1"/>
            <p:nvPr/>
          </p:nvSpPr>
          <p:spPr>
            <a:xfrm rot="16200000">
              <a:off x="1051825" y="3370493"/>
              <a:ext cx="136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alias design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78E9A6-70D8-45B5-9D59-0F23A74BF452}"/>
              </a:ext>
            </a:extLst>
          </p:cNvPr>
          <p:cNvGrpSpPr/>
          <p:nvPr/>
        </p:nvGrpSpPr>
        <p:grpSpPr>
          <a:xfrm>
            <a:off x="3396000" y="4839798"/>
            <a:ext cx="1642820" cy="1552477"/>
            <a:chOff x="3017290" y="4771002"/>
            <a:chExt cx="1642820" cy="15524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29B8CC0-FDAF-4EB1-8374-422A6DBFF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88681" y="4771002"/>
              <a:ext cx="1571429" cy="126666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335F8A-2272-409B-85B3-B7D2BD5F1D86}"/>
                </a:ext>
              </a:extLst>
            </p:cNvPr>
            <p:cNvSpPr txBox="1"/>
            <p:nvPr/>
          </p:nvSpPr>
          <p:spPr>
            <a:xfrm rot="16200000">
              <a:off x="2425717" y="5362575"/>
              <a:ext cx="155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advance</a:t>
              </a:r>
              <a:r>
                <a:rPr lang="fr-FR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fr-FR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steel</a:t>
              </a:r>
              <a:endParaRPr lang="en-C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4427-442F-42A8-9E1D-DC4D0BC6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add-ons</a:t>
            </a:r>
            <a:r>
              <a:rPr lang="fr-FR" dirty="0"/>
              <a:t> (aka packages)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64046B-445A-4C39-999D-CE8C31DB4D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9127" y="1788580"/>
            <a:ext cx="2438095" cy="418095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077D-621F-4C7C-BAE9-BA05743FE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favorite</a:t>
            </a:r>
          </a:p>
          <a:p>
            <a:pPr lvl="1"/>
            <a:r>
              <a:rPr lang="en-CA" dirty="0"/>
              <a:t>Ampersand</a:t>
            </a:r>
          </a:p>
          <a:p>
            <a:pPr lvl="1"/>
            <a:r>
              <a:rPr lang="en-CA" dirty="0" err="1"/>
              <a:t>archilab</a:t>
            </a:r>
            <a:endParaRPr lang="en-CA" dirty="0"/>
          </a:p>
          <a:p>
            <a:pPr lvl="1"/>
            <a:r>
              <a:rPr lang="en-CA" dirty="0"/>
              <a:t>Clockwork</a:t>
            </a:r>
          </a:p>
          <a:p>
            <a:pPr lvl="1"/>
            <a:r>
              <a:rPr lang="en-CA" dirty="0"/>
              <a:t>Data-Shapes</a:t>
            </a:r>
          </a:p>
          <a:p>
            <a:pPr lvl="1"/>
            <a:r>
              <a:rPr lang="en-CA" dirty="0"/>
              <a:t>Rhythm</a:t>
            </a:r>
          </a:p>
          <a:p>
            <a:pPr lvl="1"/>
            <a:r>
              <a:rPr lang="en-CA" dirty="0"/>
              <a:t>Springs</a:t>
            </a:r>
          </a:p>
        </p:txBody>
      </p:sp>
    </p:spTree>
    <p:extLst>
      <p:ext uri="{BB962C8B-B14F-4D97-AF65-F5344CB8AC3E}">
        <p14:creationId xmlns:p14="http://schemas.microsoft.com/office/powerpoint/2010/main" val="56328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C445-D2C7-4A6A-905E-F6C7AF8F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getting</a:t>
            </a:r>
            <a:r>
              <a:rPr lang="fr-FR" dirty="0"/>
              <a:t> out of </a:t>
            </a:r>
            <a:r>
              <a:rPr lang="fr-FR" dirty="0" err="1"/>
              <a:t>it</a:t>
            </a:r>
            <a:r>
              <a:rPr lang="fr-FR" dirty="0"/>
              <a:t>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2D07-1D66-4967-AE57-99263113B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basic </a:t>
            </a:r>
            <a:r>
              <a:rPr lang="fr-FR" dirty="0" err="1"/>
              <a:t>understanding</a:t>
            </a:r>
            <a:r>
              <a:rPr lang="fr-FR" dirty="0"/>
              <a:t>  of Dynamo</a:t>
            </a:r>
          </a:p>
          <a:p>
            <a:r>
              <a:rPr lang="fr-FR" dirty="0"/>
              <a:t>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mindset</a:t>
            </a:r>
            <a:r>
              <a:rPr lang="fr-FR" dirty="0"/>
              <a:t> about </a:t>
            </a:r>
            <a:r>
              <a:rPr lang="fr-FR" dirty="0" err="1"/>
              <a:t>logic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identify</a:t>
            </a:r>
            <a:r>
              <a:rPr lang="fr-FR" dirty="0"/>
              <a:t> situations </a:t>
            </a:r>
            <a:r>
              <a:rPr lang="fr-FR" dirty="0" err="1"/>
              <a:t>where</a:t>
            </a:r>
            <a:r>
              <a:rPr lang="fr-FR" dirty="0"/>
              <a:t> Dynamo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helpful</a:t>
            </a:r>
            <a:endParaRPr lang="en-CA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23558E-068C-49AA-9D8E-6C022BAEC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00" y="3435234"/>
            <a:ext cx="2619000" cy="2619000"/>
          </a:xfrm>
          <a:prstGeom prst="rect">
            <a:avLst/>
          </a:prstGeom>
        </p:spPr>
      </p:pic>
      <p:pic>
        <p:nvPicPr>
          <p:cNvPr id="9" name="Picture 8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A511896-69E4-4AD3-A2A1-D3B3CCE2E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00" y="3429000"/>
            <a:ext cx="2619000" cy="2619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9AA9030-6D7C-4BC7-867D-0D465F0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00" y="3429000"/>
            <a:ext cx="2619000" cy="26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AA29-C2F8-43D8-9BE2-C60201C0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can </a:t>
            </a:r>
            <a:r>
              <a:rPr lang="fr-FR" dirty="0" err="1"/>
              <a:t>we</a:t>
            </a:r>
            <a:r>
              <a:rPr lang="fr-FR" dirty="0"/>
              <a:t> do </a:t>
            </a:r>
            <a:r>
              <a:rPr lang="fr-FR" dirty="0" err="1"/>
              <a:t>with</a:t>
            </a:r>
            <a:r>
              <a:rPr lang="fr-FR" dirty="0"/>
              <a:t> dynamo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326A2-AD43-455E-B70D-594D8E847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through</a:t>
            </a:r>
            <a:r>
              <a:rPr lang="fr-FR" dirty="0"/>
              <a:t> a few real world </a:t>
            </a:r>
            <a:r>
              <a:rPr lang="fr-FR" dirty="0" err="1"/>
              <a:t>examples</a:t>
            </a:r>
            <a:endParaRPr lang="en-CA" dirty="0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65A394E8-5329-4878-9B4D-D143AED2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8" y="323851"/>
            <a:ext cx="900112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E895-7944-4FA7-AD59-75FAC860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ntc</a:t>
            </a:r>
            <a:r>
              <a:rPr lang="fr-FR" dirty="0"/>
              <a:t> - </a:t>
            </a:r>
            <a:r>
              <a:rPr lang="fr-FR" dirty="0" err="1"/>
              <a:t>revision</a:t>
            </a:r>
            <a:r>
              <a:rPr lang="fr-FR" dirty="0"/>
              <a:t> </a:t>
            </a:r>
            <a:r>
              <a:rPr lang="fr-FR" dirty="0" err="1"/>
              <a:t>list</a:t>
            </a:r>
            <a:endParaRPr lang="en-CA" dirty="0"/>
          </a:p>
        </p:txBody>
      </p:sp>
      <p:pic>
        <p:nvPicPr>
          <p:cNvPr id="9" name="Content Placeholder 8" descr="A picture containing object, clock, light&#10;&#10;Description automatically generated">
            <a:extLst>
              <a:ext uri="{FF2B5EF4-FFF2-40B4-BE49-F238E27FC236}">
                <a16:creationId xmlns:a16="http://schemas.microsoft.com/office/drawing/2014/main" id="{EC1F3841-4BE2-45D1-B4AE-83DE46E9A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62" y="323850"/>
            <a:ext cx="900988" cy="900112"/>
          </a:xfr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3FAA16-E192-4062-83BC-36A296C9A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07" y="1256870"/>
            <a:ext cx="5888586" cy="52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0C21-AABE-4934-B054-C9382C91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revision</a:t>
            </a:r>
            <a:r>
              <a:rPr lang="fr-FR" dirty="0"/>
              <a:t> </a:t>
            </a:r>
            <a:r>
              <a:rPr lang="fr-FR" dirty="0" err="1"/>
              <a:t>list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5CC7-126C-40C7-A9C6-00D7F6140B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/>
              <a:t>Get</a:t>
            </a:r>
            <a:r>
              <a:rPr lang="fr-FR" dirty="0"/>
              <a:t> all the </a:t>
            </a:r>
            <a:r>
              <a:rPr lang="fr-FR" dirty="0" err="1"/>
              <a:t>link</a:t>
            </a:r>
            <a:r>
              <a:rPr lang="fr-FR" dirty="0"/>
              <a:t> files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Extract</a:t>
            </a:r>
            <a:r>
              <a:rPr lang="fr-FR" dirty="0"/>
              <a:t> all the </a:t>
            </a:r>
            <a:r>
              <a:rPr lang="fr-FR" dirty="0" err="1"/>
              <a:t>Revisions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Group &amp; Sort </a:t>
            </a:r>
            <a:r>
              <a:rPr lang="fr-FR" dirty="0" err="1"/>
              <a:t>them</a:t>
            </a:r>
            <a:r>
              <a:rPr lang="fr-FR" dirty="0"/>
              <a:t> by </a:t>
            </a:r>
            <a:r>
              <a:rPr lang="fr-FR" dirty="0" err="1"/>
              <a:t>Sheet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Display </a:t>
            </a:r>
            <a:r>
              <a:rPr lang="fr-FR" dirty="0" err="1"/>
              <a:t>them</a:t>
            </a:r>
            <a:r>
              <a:rPr lang="fr-FR" dirty="0"/>
              <a:t> in a Table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B89A2-A63F-4B01-AC06-0786C1E2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809000"/>
            <a:ext cx="11518900" cy="3491893"/>
          </a:xfrm>
          <a:prstGeom prst="rect">
            <a:avLst/>
          </a:prstGeom>
        </p:spPr>
      </p:pic>
      <p:pic>
        <p:nvPicPr>
          <p:cNvPr id="5" name="Content Placeholder 7" descr="A picture containing lamp&#10;&#10;Description automatically generated">
            <a:extLst>
              <a:ext uri="{FF2B5EF4-FFF2-40B4-BE49-F238E27FC236}">
                <a16:creationId xmlns:a16="http://schemas.microsoft.com/office/drawing/2014/main" id="{971888C5-0260-4D7F-A208-14E97958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6" y="323850"/>
            <a:ext cx="900113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F40FA7AC6604299CF7327044AB31F" ma:contentTypeVersion="9" ma:contentTypeDescription="Crée un document." ma:contentTypeScope="" ma:versionID="54dd8cb30918bc8fcacee679eed54ff8">
  <xsd:schema xmlns:xsd="http://www.w3.org/2001/XMLSchema" xmlns:xs="http://www.w3.org/2001/XMLSchema" xmlns:p="http://schemas.microsoft.com/office/2006/metadata/properties" xmlns:ns3="34d6cd90-1327-4b35-8e1e-47583de49db7" targetNamespace="http://schemas.microsoft.com/office/2006/metadata/properties" ma:root="true" ma:fieldsID="3e947aa4de4426b500f14ab6d11a9ebf" ns3:_="">
    <xsd:import namespace="34d6cd90-1327-4b35-8e1e-47583de49d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6cd90-1327-4b35-8e1e-47583de49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CE0008-7FFB-405C-99E0-AADD432D9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6cd90-1327-4b35-8e1e-47583de49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A6D30D-0A16-47AC-A315-9FB2B29090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56AE60-9191-47B0-99E1-F7D114715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450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Office Theme</vt:lpstr>
      <vt:lpstr>Image</vt:lpstr>
      <vt:lpstr>Introduction to Dynamo</vt:lpstr>
      <vt:lpstr>what is dynamo?</vt:lpstr>
      <vt:lpstr>what is visual programming</vt:lpstr>
      <vt:lpstr>integration</vt:lpstr>
      <vt:lpstr>add-ons (aka packages)</vt:lpstr>
      <vt:lpstr>what are you getting out of it?</vt:lpstr>
      <vt:lpstr>what can we do with dynamo</vt:lpstr>
      <vt:lpstr>ntc - revision list</vt:lpstr>
      <vt:lpstr>revision list</vt:lpstr>
      <vt:lpstr>paneling</vt:lpstr>
      <vt:lpstr>paneling</vt:lpstr>
      <vt:lpstr>concept design</vt:lpstr>
      <vt:lpstr>concept design</vt:lpstr>
      <vt:lpstr>documentation</vt:lpstr>
      <vt:lpstr>documentation</vt:lpstr>
      <vt:lpstr>inital massing </vt:lpstr>
      <vt:lpstr>inital massing </vt:lpstr>
      <vt:lpstr>model auditing</vt:lpstr>
      <vt:lpstr>let’s get started… with the basics</vt:lpstr>
      <vt:lpstr>what is a List?</vt:lpstr>
      <vt:lpstr>list lacing (short)</vt:lpstr>
      <vt:lpstr>list lacing (long)</vt:lpstr>
      <vt:lpstr>list lacing (cross product)</vt:lpstr>
      <vt:lpstr>basic curves (and their concept)</vt:lpstr>
      <vt:lpstr>basic surfaces (and their concept)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Hurtubise</dc:creator>
  <cp:lastModifiedBy>Daniel Hurtubise</cp:lastModifiedBy>
  <cp:revision>1</cp:revision>
  <cp:lastPrinted>2020-07-15T13:41:11Z</cp:lastPrinted>
  <dcterms:created xsi:type="dcterms:W3CDTF">2020-05-04T18:48:37Z</dcterms:created>
  <dcterms:modified xsi:type="dcterms:W3CDTF">2020-12-04T09:37:55Z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0x0101001A7F40FA7AC6604299CF7327044AB31F</vt:lpwstr>
  </property>
</Properties>
</file>